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</p:sldIdLst>
  <p:sldSz cy="5143500" cx="9144000"/>
  <p:notesSz cx="6858000" cy="9144000"/>
  <p:embeddedFontLst>
    <p:embeddedFont>
      <p:font typeface="Comfortaa SemiBold"/>
      <p:regular r:id="rId41"/>
      <p:bold r:id="rId42"/>
    </p:embeddedFont>
    <p:embeddedFont>
      <p:font typeface="Roboto"/>
      <p:regular r:id="rId43"/>
      <p:bold r:id="rId44"/>
      <p:italic r:id="rId45"/>
      <p:boldItalic r:id="rId46"/>
    </p:embeddedFont>
    <p:embeddedFont>
      <p:font typeface="Caveat"/>
      <p:regular r:id="rId47"/>
      <p:bold r:id="rId48"/>
    </p:embeddedFont>
    <p:embeddedFont>
      <p:font typeface="Platypi"/>
      <p:regular r:id="rId49"/>
      <p:bold r:id="rId50"/>
      <p:italic r:id="rId51"/>
      <p:boldItalic r:id="rId52"/>
    </p:embeddedFont>
    <p:embeddedFont>
      <p:font typeface="Comfortaa Medium"/>
      <p:regular r:id="rId53"/>
      <p:bold r:id="rId54"/>
    </p:embeddedFont>
    <p:embeddedFont>
      <p:font typeface="Comfortaa"/>
      <p:regular r:id="rId55"/>
      <p:bold r:id="rId5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BDE0A9CA-15C0-439D-9408-FD3F12B34C37}">
  <a:tblStyle styleId="{BDE0A9CA-15C0-439D-9408-FD3F12B34C37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font" Target="fonts/ComfortaaSemiBold-bold.fntdata"/><Relationship Id="rId41" Type="http://schemas.openxmlformats.org/officeDocument/2006/relationships/font" Target="fonts/ComfortaaSemiBold-regular.fntdata"/><Relationship Id="rId44" Type="http://schemas.openxmlformats.org/officeDocument/2006/relationships/font" Target="fonts/Roboto-bold.fntdata"/><Relationship Id="rId43" Type="http://schemas.openxmlformats.org/officeDocument/2006/relationships/font" Target="fonts/Roboto-regular.fntdata"/><Relationship Id="rId46" Type="http://schemas.openxmlformats.org/officeDocument/2006/relationships/font" Target="fonts/Roboto-boldItalic.fntdata"/><Relationship Id="rId45" Type="http://schemas.openxmlformats.org/officeDocument/2006/relationships/font" Target="fonts/Roboto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font" Target="fonts/Caveat-bold.fntdata"/><Relationship Id="rId47" Type="http://schemas.openxmlformats.org/officeDocument/2006/relationships/font" Target="fonts/Caveat-regular.fntdata"/><Relationship Id="rId49" Type="http://schemas.openxmlformats.org/officeDocument/2006/relationships/font" Target="fonts/Platypi-regular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Platypi-italic.fntdata"/><Relationship Id="rId50" Type="http://schemas.openxmlformats.org/officeDocument/2006/relationships/font" Target="fonts/Platypi-bold.fntdata"/><Relationship Id="rId53" Type="http://schemas.openxmlformats.org/officeDocument/2006/relationships/font" Target="fonts/ComfortaaMedium-regular.fntdata"/><Relationship Id="rId52" Type="http://schemas.openxmlformats.org/officeDocument/2006/relationships/font" Target="fonts/Platypi-boldItalic.fntdata"/><Relationship Id="rId11" Type="http://schemas.openxmlformats.org/officeDocument/2006/relationships/slide" Target="slides/slide5.xml"/><Relationship Id="rId55" Type="http://schemas.openxmlformats.org/officeDocument/2006/relationships/font" Target="fonts/Comfortaa-regular.fntdata"/><Relationship Id="rId10" Type="http://schemas.openxmlformats.org/officeDocument/2006/relationships/slide" Target="slides/slide4.xml"/><Relationship Id="rId54" Type="http://schemas.openxmlformats.org/officeDocument/2006/relationships/font" Target="fonts/ComfortaaMedium-bold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56" Type="http://schemas.openxmlformats.org/officeDocument/2006/relationships/font" Target="fonts/Comfortaa-bold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" name="Google Shape;116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8" name="Google Shape;12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" name="Google Shape;14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1" name="Google Shape;151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0" name="Google Shape;200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b156223e32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8" name="Google Shape;208;g3b156223e32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dae933fc0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6" name="Google Shape;216;g3dae933fc0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e1a2d03b7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3" name="Google Shape;223;g3e1a2d03b7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e1a2d03b76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0" name="Google Shape;230;g3e1a2d03b76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e1a2d03b76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7" name="Google Shape;237;g3e1a2d03b76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" name="Google Shape;6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7c7359d086_0_2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4" name="Google Shape;244;g37c7359d086_0_2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7db2106af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0" name="Google Shape;250;g37db2106af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7" name="Google Shape;257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81e7b2e0ab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381e7b2e0ab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81e7b2e0ab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1" name="Google Shape;311;g381e7b2e0ab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7" name="Google Shape;317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6" name="Google Shape;366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3" name="Google Shape;373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0" name="Google Shape;380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85bb3f59f0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7" name="Google Shape;387;g385bb3f59f0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b156223e32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" name="Google Shape;71;g3b156223e32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3b156223e32_0_2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4" name="Google Shape;394;g3b156223e32_0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37d4b204eef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0" name="Google Shape;400;g37d4b204eef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6" name="Google Shape;406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7c7359d086_0_2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3" name="Google Shape;413;g37c7359d086_0_2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9" name="Google Shape;419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" name="Google Shape;7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" name="Google Shape;8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b156223e3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" name="Google Shape;92;g3b156223e3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b156223e32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" name="Google Shape;97;g3b156223e32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" name="Google Shape;10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9" name="Google Shape;10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1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5" name="Google Shape;45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2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12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" name="Google Shape;15;p3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6" name="Google Shape;16;p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6" name="Google Shape;26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" name="Google Shape;29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" name="Google Shape;32;p8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6" name="Google Shape;36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10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0" name="Google Shape;40;p10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1" name="Google Shape;41;p10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" name="Google Shape;42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gif"/><Relationship Id="rId4" Type="http://schemas.openxmlformats.org/officeDocument/2006/relationships/image" Target="../media/image12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Relationship Id="rId4" Type="http://schemas.openxmlformats.org/officeDocument/2006/relationships/image" Target="../media/image2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hyperlink" Target="https://l2o2.org/events/#code-of-conduct" TargetMode="External"/><Relationship Id="rId5" Type="http://schemas.openxmlformats.org/officeDocument/2006/relationships/hyperlink" Target="https://l2o2.org/events/#code-of-conduct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png"/><Relationship Id="rId4" Type="http://schemas.openxmlformats.org/officeDocument/2006/relationships/hyperlink" Target="http://www.youtube.com/watch?v=qn7r4GqwXKQ" TargetMode="External"/><Relationship Id="rId5" Type="http://schemas.openxmlformats.org/officeDocument/2006/relationships/image" Target="../media/image16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canva.link/1pntygwdh923ifd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3.gif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2.gif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9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7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b="0" l="30728" r="17305" t="0"/>
          <a:stretch/>
        </p:blipFill>
        <p:spPr>
          <a:xfrm>
            <a:off x="0" y="-3800"/>
            <a:ext cx="4751675" cy="515112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>
            <p:ph type="ctrTitle"/>
          </p:nvPr>
        </p:nvSpPr>
        <p:spPr>
          <a:xfrm>
            <a:off x="311700" y="4153741"/>
            <a:ext cx="8520600" cy="5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7826"/>
              <a:buFont typeface="Arial"/>
              <a:buNone/>
            </a:pPr>
            <a:r>
              <a:t/>
            </a:r>
            <a:endParaRPr b="1" sz="2300">
              <a:highlight>
                <a:schemeClr val="lt2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7826"/>
              <a:buFont typeface="Arial"/>
              <a:buNone/>
            </a:pPr>
            <a:r>
              <a:t/>
            </a:r>
            <a:endParaRPr b="1" sz="2300">
              <a:highlight>
                <a:schemeClr val="lt2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" name="Google Shape;56;p13"/>
          <p:cNvSpPr txBox="1"/>
          <p:nvPr>
            <p:ph type="ctrTitle"/>
          </p:nvPr>
        </p:nvSpPr>
        <p:spPr>
          <a:xfrm>
            <a:off x="5225850" y="244400"/>
            <a:ext cx="3514200" cy="5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600">
                <a:solidFill>
                  <a:srgbClr val="8F2F41"/>
                </a:solidFill>
                <a:latin typeface="Comfortaa"/>
                <a:ea typeface="Comfortaa"/>
                <a:cs typeface="Comfortaa"/>
                <a:sym typeface="Comfortaa"/>
              </a:rPr>
              <a:t>Empathy in Action</a:t>
            </a:r>
            <a:endParaRPr b="1">
              <a:solidFill>
                <a:schemeClr val="accent5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57" name="Google Shape;57;p13"/>
          <p:cNvSpPr txBox="1"/>
          <p:nvPr>
            <p:ph type="ctrTitle"/>
          </p:nvPr>
        </p:nvSpPr>
        <p:spPr>
          <a:xfrm>
            <a:off x="6004800" y="4139788"/>
            <a:ext cx="2827500" cy="7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8F2F4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Learning to Love</a:t>
            </a:r>
            <a:endParaRPr sz="1800">
              <a:solidFill>
                <a:srgbClr val="8F2F41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8F2F4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Ourselves and Others</a:t>
            </a:r>
            <a:endParaRPr sz="1800">
              <a:solidFill>
                <a:srgbClr val="8F2F41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5151750" y="779325"/>
            <a:ext cx="36624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accent5"/>
                </a:solidFill>
                <a:latin typeface="Caveat"/>
                <a:ea typeface="Caveat"/>
                <a:cs typeface="Caveat"/>
                <a:sym typeface="Caveat"/>
              </a:rPr>
              <a:t>Compassionate Communication</a:t>
            </a:r>
            <a:endParaRPr b="1" sz="2500">
              <a:solidFill>
                <a:schemeClr val="accent5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accent5"/>
                </a:solidFill>
                <a:latin typeface="Caveat"/>
                <a:ea typeface="Caveat"/>
                <a:cs typeface="Caveat"/>
                <a:sym typeface="Caveat"/>
              </a:rPr>
              <a:t>with NVC</a:t>
            </a:r>
            <a:endParaRPr sz="1600"/>
          </a:p>
        </p:txBody>
      </p:sp>
      <p:pic>
        <p:nvPicPr>
          <p:cNvPr id="59" name="Google Shape;59;p13" title="logo-web-transparent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7150" y="4043595"/>
            <a:ext cx="957650" cy="901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 title="website-qr-code-transparent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76599" y="2174462"/>
            <a:ext cx="1212725" cy="121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 txBox="1"/>
          <p:nvPr>
            <p:ph idx="4294967295" type="title"/>
          </p:nvPr>
        </p:nvSpPr>
        <p:spPr>
          <a:xfrm>
            <a:off x="320500" y="2389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highlight>
                  <a:schemeClr val="lt2"/>
                </a:highlight>
              </a:rPr>
              <a:t>Questions to Help You Discover Who </a:t>
            </a:r>
            <a:r>
              <a:rPr b="1" i="1" lang="en" sz="1800">
                <a:highlight>
                  <a:schemeClr val="lt2"/>
                </a:highlight>
              </a:rPr>
              <a:t>You</a:t>
            </a:r>
            <a:r>
              <a:rPr b="1" lang="en" sz="1800">
                <a:highlight>
                  <a:schemeClr val="lt2"/>
                </a:highlight>
              </a:rPr>
              <a:t> Are</a:t>
            </a:r>
            <a:endParaRPr b="1" sz="1800">
              <a:highlight>
                <a:schemeClr val="lt2"/>
              </a:highlight>
            </a:endParaRPr>
          </a:p>
        </p:txBody>
      </p:sp>
      <p:sp>
        <p:nvSpPr>
          <p:cNvPr id="119" name="Google Shape;119;p22"/>
          <p:cNvSpPr txBox="1"/>
          <p:nvPr/>
        </p:nvSpPr>
        <p:spPr>
          <a:xfrm>
            <a:off x="712375" y="2945850"/>
            <a:ext cx="22704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highlight>
                  <a:srgbClr val="EEEEEE"/>
                </a:highlight>
                <a:latin typeface="Arial"/>
                <a:ea typeface="Arial"/>
                <a:cs typeface="Arial"/>
                <a:sym typeface="Arial"/>
              </a:rPr>
              <a:t>What do </a:t>
            </a:r>
            <a:r>
              <a:rPr b="1" i="0" lang="en" sz="1600" u="none" cap="none" strike="noStrike">
                <a:solidFill>
                  <a:srgbClr val="000000"/>
                </a:solidFill>
                <a:highlight>
                  <a:srgbClr val="EEEEEE"/>
                </a:highlight>
              </a:rPr>
              <a:t>you</a:t>
            </a:r>
            <a:r>
              <a:rPr b="0" i="0" lang="en" sz="1600" u="none" cap="none" strike="noStrike">
                <a:solidFill>
                  <a:srgbClr val="000000"/>
                </a:solidFill>
                <a:highlight>
                  <a:srgbClr val="EEEEEE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1" lang="en" sz="1600" u="none" cap="none" strike="noStrike">
                <a:solidFill>
                  <a:srgbClr val="000000"/>
                </a:solidFill>
                <a:highlight>
                  <a:srgbClr val="EEEEEE"/>
                </a:highlight>
                <a:latin typeface="Arial"/>
                <a:ea typeface="Arial"/>
                <a:cs typeface="Arial"/>
                <a:sym typeface="Arial"/>
              </a:rPr>
              <a:t>want</a:t>
            </a:r>
            <a:r>
              <a:rPr b="0" i="0" lang="en" sz="1600" u="none" cap="none" strike="noStrike">
                <a:solidFill>
                  <a:srgbClr val="000000"/>
                </a:solidFill>
                <a:highlight>
                  <a:srgbClr val="EEEEEE"/>
                </a:highlight>
                <a:latin typeface="Arial"/>
                <a:ea typeface="Arial"/>
                <a:cs typeface="Arial"/>
                <a:sym typeface="Arial"/>
              </a:rPr>
              <a:t>?</a:t>
            </a:r>
            <a:endParaRPr b="0" i="0" sz="1600" u="none" cap="none" strike="noStrike">
              <a:solidFill>
                <a:srgbClr val="000000"/>
              </a:solidFill>
              <a:highlight>
                <a:srgbClr val="EEEEE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>
                <a:highlight>
                  <a:srgbClr val="EEEEEE"/>
                </a:highlight>
              </a:rPr>
              <a:t>(to satisfy </a:t>
            </a:r>
            <a:r>
              <a:rPr b="1" lang="en" sz="1600">
                <a:highlight>
                  <a:srgbClr val="EEEEEE"/>
                </a:highlight>
              </a:rPr>
              <a:t>your</a:t>
            </a:r>
            <a:r>
              <a:rPr lang="en" sz="1600">
                <a:highlight>
                  <a:srgbClr val="EEEEEE"/>
                </a:highlight>
              </a:rPr>
              <a:t> need?)</a:t>
            </a:r>
            <a:endParaRPr sz="1600">
              <a:highlight>
                <a:srgbClr val="EEEEEE"/>
              </a:highlight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sz="1600">
              <a:highlight>
                <a:srgbClr val="EEEEEE"/>
              </a:highlight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>
                <a:highlight>
                  <a:srgbClr val="EEEEEE"/>
                </a:highlight>
              </a:rPr>
              <a:t>You want a hug</a:t>
            </a:r>
            <a:endParaRPr sz="1600">
              <a:highlight>
                <a:srgbClr val="EEEEEE"/>
              </a:highlight>
            </a:endParaRPr>
          </a:p>
        </p:txBody>
      </p:sp>
      <p:sp>
        <p:nvSpPr>
          <p:cNvPr id="120" name="Google Shape;120;p22"/>
          <p:cNvSpPr txBox="1"/>
          <p:nvPr/>
        </p:nvSpPr>
        <p:spPr>
          <a:xfrm>
            <a:off x="5913350" y="1256263"/>
            <a:ext cx="29229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dk1"/>
                </a:solidFill>
                <a:highlight>
                  <a:schemeClr val="lt2"/>
                </a:highlight>
                <a:latin typeface="Arial"/>
                <a:ea typeface="Arial"/>
                <a:cs typeface="Arial"/>
                <a:sym typeface="Arial"/>
              </a:rPr>
              <a:t>What do </a:t>
            </a:r>
            <a:r>
              <a:rPr b="1" i="0" lang="en" sz="1600" u="none" cap="none" strike="noStrike">
                <a:solidFill>
                  <a:schemeClr val="dk1"/>
                </a:solidFill>
                <a:highlight>
                  <a:schemeClr val="lt2"/>
                </a:highlight>
              </a:rPr>
              <a:t>you</a:t>
            </a:r>
            <a:r>
              <a:rPr b="0" i="0" lang="en" sz="1600" u="none" cap="none" strike="noStrike">
                <a:solidFill>
                  <a:schemeClr val="dk1"/>
                </a:solidFill>
                <a:highlight>
                  <a:schemeClr val="lt2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1" lang="en" sz="1600" u="none" cap="none" strike="noStrike">
                <a:solidFill>
                  <a:schemeClr val="dk1"/>
                </a:solidFill>
                <a:highlight>
                  <a:schemeClr val="lt2"/>
                </a:highlight>
                <a:latin typeface="Arial"/>
                <a:ea typeface="Arial"/>
                <a:cs typeface="Arial"/>
                <a:sym typeface="Arial"/>
              </a:rPr>
              <a:t>need</a:t>
            </a:r>
            <a:r>
              <a:rPr b="0" i="0" lang="en" sz="1600" u="none" cap="none" strike="noStrike">
                <a:solidFill>
                  <a:schemeClr val="dk1"/>
                </a:solidFill>
                <a:highlight>
                  <a:schemeClr val="lt2"/>
                </a:highlight>
                <a:latin typeface="Arial"/>
                <a:ea typeface="Arial"/>
                <a:cs typeface="Arial"/>
                <a:sym typeface="Arial"/>
              </a:rPr>
              <a:t>?</a:t>
            </a:r>
            <a:endParaRPr b="0" i="0" sz="1600" u="none" cap="none" strike="noStrike">
              <a:solidFill>
                <a:schemeClr val="dk1"/>
              </a:solidFill>
              <a:highlight>
                <a:schemeClr val="lt2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" sz="1600">
                <a:solidFill>
                  <a:schemeClr val="dk1"/>
                </a:solidFill>
                <a:highlight>
                  <a:schemeClr val="lt2"/>
                </a:highlight>
              </a:rPr>
              <a:t>care/comfort (universal need)</a:t>
            </a:r>
            <a:endParaRPr sz="1600">
              <a:solidFill>
                <a:schemeClr val="dk1"/>
              </a:solidFill>
              <a:highlight>
                <a:schemeClr val="lt2"/>
              </a:highlight>
            </a:endParaRPr>
          </a:p>
        </p:txBody>
      </p:sp>
      <p:pic>
        <p:nvPicPr>
          <p:cNvPr id="121" name="Google Shape;121;p22" title="Milk Bear GIF (Provided by Tenor)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25113" y="811606"/>
            <a:ext cx="2493775" cy="1812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2" title="Peach Cat GIF (Provided by Tenor)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65639" y="2624324"/>
            <a:ext cx="1812725" cy="181272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2"/>
          <p:cNvSpPr txBox="1"/>
          <p:nvPr/>
        </p:nvSpPr>
        <p:spPr>
          <a:xfrm>
            <a:off x="750625" y="1256263"/>
            <a:ext cx="21939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dk1"/>
                </a:solidFill>
                <a:highlight>
                  <a:schemeClr val="lt2"/>
                </a:highlight>
                <a:latin typeface="Arial"/>
                <a:ea typeface="Arial"/>
                <a:cs typeface="Arial"/>
                <a:sym typeface="Arial"/>
              </a:rPr>
              <a:t>What </a:t>
            </a:r>
            <a:r>
              <a:rPr lang="en" sz="1600">
                <a:solidFill>
                  <a:schemeClr val="dk1"/>
                </a:solidFill>
                <a:highlight>
                  <a:schemeClr val="lt2"/>
                </a:highlight>
              </a:rPr>
              <a:t>are </a:t>
            </a:r>
            <a:r>
              <a:rPr b="1" lang="en" sz="1600">
                <a:solidFill>
                  <a:schemeClr val="dk1"/>
                </a:solidFill>
                <a:highlight>
                  <a:schemeClr val="lt2"/>
                </a:highlight>
              </a:rPr>
              <a:t>you</a:t>
            </a:r>
            <a:r>
              <a:rPr lang="en" sz="1600">
                <a:solidFill>
                  <a:schemeClr val="dk1"/>
                </a:solidFill>
                <a:highlight>
                  <a:schemeClr val="lt2"/>
                </a:highlight>
              </a:rPr>
              <a:t> </a:t>
            </a:r>
            <a:r>
              <a:rPr i="1" lang="en" sz="1600">
                <a:solidFill>
                  <a:schemeClr val="dk1"/>
                </a:solidFill>
                <a:highlight>
                  <a:schemeClr val="lt2"/>
                </a:highlight>
              </a:rPr>
              <a:t>feeling</a:t>
            </a:r>
            <a:r>
              <a:rPr lang="en" sz="1600">
                <a:solidFill>
                  <a:schemeClr val="dk1"/>
                </a:solidFill>
                <a:highlight>
                  <a:schemeClr val="lt2"/>
                </a:highlight>
              </a:rPr>
              <a:t>?</a:t>
            </a:r>
            <a:endParaRPr sz="1600">
              <a:solidFill>
                <a:schemeClr val="dk1"/>
              </a:solidFill>
              <a:highlight>
                <a:schemeClr val="lt2"/>
              </a:highlight>
            </a:endParaRPr>
          </a:p>
          <a:p>
            <a:pPr indent="0" lvl="0" marL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" sz="1600">
                <a:solidFill>
                  <a:schemeClr val="dk1"/>
                </a:solidFill>
                <a:highlight>
                  <a:schemeClr val="lt2"/>
                </a:highlight>
              </a:rPr>
              <a:t>Sad, angry, tired</a:t>
            </a:r>
            <a:endParaRPr sz="1600">
              <a:solidFill>
                <a:schemeClr val="dk1"/>
              </a:solidFill>
              <a:highlight>
                <a:schemeClr val="lt2"/>
              </a:highlight>
            </a:endParaRPr>
          </a:p>
        </p:txBody>
      </p:sp>
      <p:sp>
        <p:nvSpPr>
          <p:cNvPr id="124" name="Google Shape;124;p22"/>
          <p:cNvSpPr txBox="1"/>
          <p:nvPr/>
        </p:nvSpPr>
        <p:spPr>
          <a:xfrm>
            <a:off x="6239600" y="2945838"/>
            <a:ext cx="22704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>
                <a:highlight>
                  <a:srgbClr val="EEEEEE"/>
                </a:highlight>
              </a:rPr>
              <a:t>What is </a:t>
            </a:r>
            <a:r>
              <a:rPr b="1" lang="en" sz="1600">
                <a:highlight>
                  <a:srgbClr val="EEEEEE"/>
                </a:highlight>
              </a:rPr>
              <a:t>your</a:t>
            </a:r>
            <a:r>
              <a:rPr lang="en" sz="1600">
                <a:highlight>
                  <a:srgbClr val="EEEEEE"/>
                </a:highlight>
              </a:rPr>
              <a:t> </a:t>
            </a:r>
            <a:r>
              <a:rPr i="1" lang="en" sz="1600">
                <a:highlight>
                  <a:srgbClr val="EEEEEE"/>
                </a:highlight>
              </a:rPr>
              <a:t>request</a:t>
            </a:r>
            <a:r>
              <a:rPr lang="en" sz="1600">
                <a:highlight>
                  <a:srgbClr val="EEEEEE"/>
                </a:highlight>
              </a:rPr>
              <a:t>?</a:t>
            </a:r>
            <a:endParaRPr sz="1600">
              <a:highlight>
                <a:srgbClr val="EEEEEE"/>
              </a:highlight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sz="1600">
              <a:highlight>
                <a:srgbClr val="EEEEEE"/>
              </a:highlight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>
                <a:highlight>
                  <a:srgbClr val="EEEEEE"/>
                </a:highlight>
              </a:rPr>
              <a:t>“Can you please give me a hug?”</a:t>
            </a:r>
            <a:endParaRPr sz="1600">
              <a:highlight>
                <a:srgbClr val="EEEEEE"/>
              </a:highlight>
            </a:endParaRPr>
          </a:p>
        </p:txBody>
      </p:sp>
      <p:sp>
        <p:nvSpPr>
          <p:cNvPr id="125" name="Google Shape;125;p22"/>
          <p:cNvSpPr txBox="1"/>
          <p:nvPr/>
        </p:nvSpPr>
        <p:spPr>
          <a:xfrm>
            <a:off x="2273175" y="4556200"/>
            <a:ext cx="4422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🎉 </a:t>
            </a:r>
            <a:r>
              <a:rPr b="1" lang="en" sz="1600">
                <a:highlight>
                  <a:srgbClr val="EEEEEE"/>
                </a:highlight>
              </a:rPr>
              <a:t>How do YOU want to live YOUR life? </a:t>
            </a:r>
            <a:r>
              <a:rPr lang="en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🎉</a:t>
            </a:r>
            <a:r>
              <a:rPr b="1" lang="en" sz="1600">
                <a:highlight>
                  <a:srgbClr val="EEEEEE"/>
                </a:highlight>
              </a:rPr>
              <a:t> </a:t>
            </a:r>
            <a:endParaRPr b="1" sz="1600">
              <a:highlight>
                <a:srgbClr val="EEEEEE"/>
              </a:highlight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/>
          <p:nvPr/>
        </p:nvSpPr>
        <p:spPr>
          <a:xfrm>
            <a:off x="432138" y="882450"/>
            <a:ext cx="18669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Observation</a:t>
            </a:r>
            <a:endParaRPr b="1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23"/>
          <p:cNvSpPr txBox="1"/>
          <p:nvPr/>
        </p:nvSpPr>
        <p:spPr>
          <a:xfrm>
            <a:off x="2569746" y="882450"/>
            <a:ext cx="18669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Feeling</a:t>
            </a:r>
            <a:endParaRPr b="1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23"/>
          <p:cNvSpPr txBox="1"/>
          <p:nvPr/>
        </p:nvSpPr>
        <p:spPr>
          <a:xfrm>
            <a:off x="4707354" y="882450"/>
            <a:ext cx="18669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Need</a:t>
            </a:r>
            <a:endParaRPr b="1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23"/>
          <p:cNvSpPr txBox="1"/>
          <p:nvPr/>
        </p:nvSpPr>
        <p:spPr>
          <a:xfrm>
            <a:off x="6844963" y="882450"/>
            <a:ext cx="18669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Request</a:t>
            </a:r>
            <a:endParaRPr b="1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23"/>
          <p:cNvSpPr txBox="1"/>
          <p:nvPr/>
        </p:nvSpPr>
        <p:spPr>
          <a:xfrm>
            <a:off x="4688938" y="1415350"/>
            <a:ext cx="18492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highlight>
                  <a:schemeClr val="lt2"/>
                </a:highlight>
                <a:latin typeface="Arial"/>
                <a:ea typeface="Arial"/>
                <a:cs typeface="Arial"/>
                <a:sym typeface="Arial"/>
              </a:rPr>
              <a:t>Needs are the conditions human beings require in order to </a:t>
            </a:r>
            <a:r>
              <a:rPr b="1" i="0" lang="en" sz="1400" u="none" cap="none" strike="noStrike">
                <a:solidFill>
                  <a:schemeClr val="dk1"/>
                </a:solidFill>
                <a:highlight>
                  <a:schemeClr val="lt2"/>
                </a:highlight>
                <a:latin typeface="Arial"/>
                <a:ea typeface="Arial"/>
                <a:cs typeface="Arial"/>
                <a:sym typeface="Arial"/>
              </a:rPr>
              <a:t>thrive</a:t>
            </a:r>
            <a:r>
              <a:rPr b="0" i="0" lang="en" sz="1400" u="none" cap="none" strike="noStrike">
                <a:solidFill>
                  <a:schemeClr val="dk1"/>
                </a:solidFill>
                <a:highlight>
                  <a:schemeClr val="lt2"/>
                </a:highlight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2200" u="none" cap="none" strike="noStrike">
              <a:solidFill>
                <a:schemeClr val="dk1"/>
              </a:solidFill>
              <a:highlight>
                <a:schemeClr val="lt2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23"/>
          <p:cNvSpPr txBox="1"/>
          <p:nvPr/>
        </p:nvSpPr>
        <p:spPr>
          <a:xfrm>
            <a:off x="2542375" y="1415350"/>
            <a:ext cx="18669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2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highlight>
                  <a:schemeClr val="lt2"/>
                </a:highlight>
                <a:latin typeface="Arial"/>
                <a:ea typeface="Arial"/>
                <a:cs typeface="Arial"/>
                <a:sym typeface="Arial"/>
              </a:rPr>
              <a:t>A feeling is a sensation in your body that arises from met or unmet needs. </a:t>
            </a:r>
            <a:endParaRPr b="0" i="0" sz="1400" u="none" cap="none" strike="noStrike">
              <a:solidFill>
                <a:schemeClr val="dk1"/>
              </a:solidFill>
              <a:highlight>
                <a:schemeClr val="lt2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23"/>
          <p:cNvSpPr txBox="1"/>
          <p:nvPr/>
        </p:nvSpPr>
        <p:spPr>
          <a:xfrm>
            <a:off x="351625" y="1415350"/>
            <a:ext cx="1973400" cy="3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2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highlight>
                  <a:schemeClr val="lt2"/>
                </a:highlight>
                <a:latin typeface="Arial"/>
                <a:ea typeface="Arial"/>
                <a:cs typeface="Arial"/>
                <a:sym typeface="Arial"/>
              </a:rPr>
              <a:t>Observation involves identifying both internal and external events, while acknowledging personal interpretations and judgments.</a:t>
            </a:r>
            <a:endParaRPr b="0" i="0" sz="1300" u="none" cap="none" strike="noStrike">
              <a:solidFill>
                <a:schemeClr val="dk1"/>
              </a:solidFill>
              <a:highlight>
                <a:schemeClr val="lt2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23"/>
          <p:cNvSpPr txBox="1"/>
          <p:nvPr/>
        </p:nvSpPr>
        <p:spPr>
          <a:xfrm>
            <a:off x="6779975" y="1415350"/>
            <a:ext cx="1904400" cy="31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852"/>
              <a:buFont typeface="Arial"/>
              <a:buNone/>
            </a:pPr>
            <a:r>
              <a:rPr b="0" i="0" lang="en" sz="1500" u="none" cap="none" strike="noStrike">
                <a:solidFill>
                  <a:schemeClr val="dk1"/>
                </a:solidFill>
                <a:highlight>
                  <a:schemeClr val="lt2"/>
                </a:highlight>
                <a:latin typeface="Arial"/>
                <a:ea typeface="Arial"/>
                <a:cs typeface="Arial"/>
                <a:sym typeface="Arial"/>
              </a:rPr>
              <a:t>A Request is a way to ask for what you want in a way that promotes connection and finding mutually beneficial solutions.</a:t>
            </a:r>
            <a:endParaRPr b="0" i="0" sz="1400" u="none" cap="none" strike="noStrike">
              <a:solidFill>
                <a:schemeClr val="dk1"/>
              </a:solidFill>
              <a:highlight>
                <a:schemeClr val="lt2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23"/>
          <p:cNvSpPr txBox="1"/>
          <p:nvPr/>
        </p:nvSpPr>
        <p:spPr>
          <a:xfrm>
            <a:off x="5029975" y="3586525"/>
            <a:ext cx="1166700" cy="5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chemeClr val="dk1"/>
              </a:solidFill>
              <a:highlight>
                <a:schemeClr val="lt2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23"/>
          <p:cNvSpPr txBox="1"/>
          <p:nvPr/>
        </p:nvSpPr>
        <p:spPr>
          <a:xfrm>
            <a:off x="3072000" y="3586525"/>
            <a:ext cx="3000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2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0" lang="en" sz="6000" u="none" cap="none" strike="noStrike">
                <a:solidFill>
                  <a:schemeClr val="dk1"/>
                </a:solidFill>
                <a:highlight>
                  <a:schemeClr val="lt2"/>
                </a:highlight>
                <a:latin typeface="Arial"/>
                <a:ea typeface="Arial"/>
                <a:cs typeface="Arial"/>
                <a:sym typeface="Arial"/>
              </a:rPr>
              <a:t>🥺😜</a:t>
            </a:r>
            <a:r>
              <a:rPr b="0" i="0" lang="en" sz="5391" u="none" cap="none" strike="noStrike">
                <a:solidFill>
                  <a:schemeClr val="dk1"/>
                </a:solidFill>
                <a:highlight>
                  <a:schemeClr val="lt2"/>
                </a:highlight>
                <a:latin typeface="Arial"/>
                <a:ea typeface="Arial"/>
                <a:cs typeface="Arial"/>
                <a:sym typeface="Arial"/>
              </a:rPr>
              <a:t>🌊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23"/>
          <p:cNvSpPr txBox="1"/>
          <p:nvPr/>
        </p:nvSpPr>
        <p:spPr>
          <a:xfrm>
            <a:off x="429750" y="273450"/>
            <a:ext cx="8284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Parts of NVC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4"/>
          <p:cNvSpPr txBox="1"/>
          <p:nvPr/>
        </p:nvSpPr>
        <p:spPr>
          <a:xfrm>
            <a:off x="444000" y="1152475"/>
            <a:ext cx="8256000" cy="32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91440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highlight>
                <a:srgbClr val="EEEEE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7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highlight>
                  <a:srgbClr val="EEEEEE"/>
                </a:highlight>
                <a:latin typeface="Arial"/>
                <a:ea typeface="Arial"/>
                <a:cs typeface="Arial"/>
                <a:sym typeface="Arial"/>
              </a:rPr>
              <a:t>I feel frustrated when I come home and find dishes in the sink (observation + feeling). </a:t>
            </a:r>
            <a:endParaRPr b="0" i="0" sz="1600" u="none" cap="none" strike="noStrike">
              <a:solidFill>
                <a:srgbClr val="000000"/>
              </a:solidFill>
              <a:highlight>
                <a:srgbClr val="EEEEE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7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highlight>
                <a:srgbClr val="EEEEE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7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highlight>
                  <a:srgbClr val="EEEEEE"/>
                </a:highlight>
                <a:latin typeface="Arial"/>
                <a:ea typeface="Arial"/>
                <a:cs typeface="Arial"/>
                <a:sym typeface="Arial"/>
              </a:rPr>
              <a:t>It's important to me to have a tidy space to relax (need). </a:t>
            </a:r>
            <a:endParaRPr b="0" i="0" sz="1600" u="none" cap="none" strike="noStrike">
              <a:solidFill>
                <a:srgbClr val="000000"/>
              </a:solidFill>
              <a:highlight>
                <a:srgbClr val="EEEEE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7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highlight>
                <a:srgbClr val="EEEEE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7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highlight>
                  <a:srgbClr val="EEEEEE"/>
                </a:highlight>
                <a:latin typeface="Arial"/>
                <a:ea typeface="Arial"/>
                <a:cs typeface="Arial"/>
                <a:sym typeface="Arial"/>
              </a:rPr>
              <a:t>Would you be willing to load the dishwasher after meals (request)?</a:t>
            </a:r>
            <a:endParaRPr b="0" i="0" sz="1600" u="none" cap="none" strike="noStrike">
              <a:solidFill>
                <a:srgbClr val="000000"/>
              </a:solidFill>
              <a:highlight>
                <a:srgbClr val="EEEEEE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24"/>
          <p:cNvSpPr txBox="1"/>
          <p:nvPr/>
        </p:nvSpPr>
        <p:spPr>
          <a:xfrm>
            <a:off x="429750" y="452975"/>
            <a:ext cx="8284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 of an NVC Request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7" name="Google Shape;147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7250" y="3661900"/>
            <a:ext cx="984400" cy="100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89400" y="2779897"/>
            <a:ext cx="1850225" cy="211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oogle Shape;153;p25"/>
          <p:cNvGrpSpPr/>
          <p:nvPr/>
        </p:nvGrpSpPr>
        <p:grpSpPr>
          <a:xfrm>
            <a:off x="-129" y="1735588"/>
            <a:ext cx="9143891" cy="3407914"/>
            <a:chOff x="2057455" y="1634583"/>
            <a:chExt cx="5029090" cy="1874334"/>
          </a:xfrm>
        </p:grpSpPr>
        <p:sp>
          <p:nvSpPr>
            <p:cNvPr id="154" name="Google Shape;154;p25"/>
            <p:cNvSpPr/>
            <p:nvPr/>
          </p:nvSpPr>
          <p:spPr>
            <a:xfrm>
              <a:off x="2059861" y="1639904"/>
              <a:ext cx="5024100" cy="1869000"/>
            </a:xfrm>
            <a:prstGeom prst="rect">
              <a:avLst/>
            </a:prstGeom>
            <a:solidFill>
              <a:srgbClr val="F7F5E6"/>
            </a:soli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155" name="Google Shape;155;p25"/>
            <p:cNvSpPr/>
            <p:nvPr/>
          </p:nvSpPr>
          <p:spPr>
            <a:xfrm>
              <a:off x="3942805" y="1634583"/>
              <a:ext cx="627438" cy="624983"/>
            </a:xfrm>
            <a:custGeom>
              <a:rect b="b" l="l" r="r" t="t"/>
              <a:pathLst>
                <a:path extrusionOk="0" h="209550" w="210021">
                  <a:moveTo>
                    <a:pt x="210021" y="0"/>
                  </a:moveTo>
                  <a:lnTo>
                    <a:pt x="204593" y="118"/>
                  </a:lnTo>
                  <a:lnTo>
                    <a:pt x="199284" y="236"/>
                  </a:lnTo>
                  <a:lnTo>
                    <a:pt x="193856" y="590"/>
                  </a:lnTo>
                  <a:lnTo>
                    <a:pt x="188547" y="1062"/>
                  </a:lnTo>
                  <a:lnTo>
                    <a:pt x="183355" y="1652"/>
                  </a:lnTo>
                  <a:lnTo>
                    <a:pt x="178046" y="2478"/>
                  </a:lnTo>
                  <a:lnTo>
                    <a:pt x="172854" y="3304"/>
                  </a:lnTo>
                  <a:lnTo>
                    <a:pt x="167781" y="4248"/>
                  </a:lnTo>
                  <a:lnTo>
                    <a:pt x="162707" y="5428"/>
                  </a:lnTo>
                  <a:lnTo>
                    <a:pt x="157634" y="6607"/>
                  </a:lnTo>
                  <a:lnTo>
                    <a:pt x="152678" y="8023"/>
                  </a:lnTo>
                  <a:lnTo>
                    <a:pt x="147723" y="9439"/>
                  </a:lnTo>
                  <a:lnTo>
                    <a:pt x="142767" y="11091"/>
                  </a:lnTo>
                  <a:lnTo>
                    <a:pt x="137930" y="12743"/>
                  </a:lnTo>
                  <a:lnTo>
                    <a:pt x="133092" y="14631"/>
                  </a:lnTo>
                  <a:lnTo>
                    <a:pt x="128372" y="16519"/>
                  </a:lnTo>
                  <a:lnTo>
                    <a:pt x="123771" y="18524"/>
                  </a:lnTo>
                  <a:lnTo>
                    <a:pt x="119169" y="20766"/>
                  </a:lnTo>
                  <a:lnTo>
                    <a:pt x="114568" y="23008"/>
                  </a:lnTo>
                  <a:lnTo>
                    <a:pt x="110084" y="25368"/>
                  </a:lnTo>
                  <a:lnTo>
                    <a:pt x="105718" y="27846"/>
                  </a:lnTo>
                  <a:lnTo>
                    <a:pt x="101353" y="30441"/>
                  </a:lnTo>
                  <a:lnTo>
                    <a:pt x="96987" y="33037"/>
                  </a:lnTo>
                  <a:lnTo>
                    <a:pt x="92740" y="35869"/>
                  </a:lnTo>
                  <a:lnTo>
                    <a:pt x="88610" y="38701"/>
                  </a:lnTo>
                  <a:lnTo>
                    <a:pt x="84598" y="41650"/>
                  </a:lnTo>
                  <a:lnTo>
                    <a:pt x="80587" y="44718"/>
                  </a:lnTo>
                  <a:lnTo>
                    <a:pt x="76693" y="47904"/>
                  </a:lnTo>
                  <a:lnTo>
                    <a:pt x="72799" y="51208"/>
                  </a:lnTo>
                  <a:lnTo>
                    <a:pt x="69024" y="54511"/>
                  </a:lnTo>
                  <a:lnTo>
                    <a:pt x="65366" y="57933"/>
                  </a:lnTo>
                  <a:lnTo>
                    <a:pt x="61708" y="61473"/>
                  </a:lnTo>
                  <a:lnTo>
                    <a:pt x="58169" y="65012"/>
                  </a:lnTo>
                  <a:lnTo>
                    <a:pt x="54747" y="68670"/>
                  </a:lnTo>
                  <a:lnTo>
                    <a:pt x="51443" y="72446"/>
                  </a:lnTo>
                  <a:lnTo>
                    <a:pt x="48140" y="76339"/>
                  </a:lnTo>
                  <a:lnTo>
                    <a:pt x="45072" y="80233"/>
                  </a:lnTo>
                  <a:lnTo>
                    <a:pt x="42004" y="84245"/>
                  </a:lnTo>
                  <a:lnTo>
                    <a:pt x="38936" y="88256"/>
                  </a:lnTo>
                  <a:lnTo>
                    <a:pt x="36105" y="92386"/>
                  </a:lnTo>
                  <a:lnTo>
                    <a:pt x="33273" y="96634"/>
                  </a:lnTo>
                  <a:lnTo>
                    <a:pt x="30677" y="100881"/>
                  </a:lnTo>
                  <a:lnTo>
                    <a:pt x="28081" y="105247"/>
                  </a:lnTo>
                  <a:lnTo>
                    <a:pt x="25604" y="109731"/>
                  </a:lnTo>
                  <a:lnTo>
                    <a:pt x="23244" y="114214"/>
                  </a:lnTo>
                  <a:lnTo>
                    <a:pt x="20884" y="118698"/>
                  </a:lnTo>
                  <a:lnTo>
                    <a:pt x="18760" y="123299"/>
                  </a:lnTo>
                  <a:lnTo>
                    <a:pt x="16754" y="128019"/>
                  </a:lnTo>
                  <a:lnTo>
                    <a:pt x="14749" y="132739"/>
                  </a:lnTo>
                  <a:lnTo>
                    <a:pt x="12979" y="137576"/>
                  </a:lnTo>
                  <a:lnTo>
                    <a:pt x="11209" y="142414"/>
                  </a:lnTo>
                  <a:lnTo>
                    <a:pt x="9557" y="147251"/>
                  </a:lnTo>
                  <a:lnTo>
                    <a:pt x="8141" y="152207"/>
                  </a:lnTo>
                  <a:lnTo>
                    <a:pt x="6725" y="157163"/>
                  </a:lnTo>
                  <a:lnTo>
                    <a:pt x="5546" y="162236"/>
                  </a:lnTo>
                  <a:lnTo>
                    <a:pt x="4366" y="167310"/>
                  </a:lnTo>
                  <a:lnTo>
                    <a:pt x="3422" y="172501"/>
                  </a:lnTo>
                  <a:lnTo>
                    <a:pt x="2478" y="177693"/>
                  </a:lnTo>
                  <a:lnTo>
                    <a:pt x="1770" y="182884"/>
                  </a:lnTo>
                  <a:lnTo>
                    <a:pt x="1180" y="188076"/>
                  </a:lnTo>
                  <a:lnTo>
                    <a:pt x="708" y="193385"/>
                  </a:lnTo>
                  <a:lnTo>
                    <a:pt x="354" y="198813"/>
                  </a:lnTo>
                  <a:lnTo>
                    <a:pt x="118" y="204122"/>
                  </a:lnTo>
                  <a:lnTo>
                    <a:pt x="0" y="209550"/>
                  </a:lnTo>
                  <a:lnTo>
                    <a:pt x="210021" y="209550"/>
                  </a:lnTo>
                  <a:lnTo>
                    <a:pt x="210021" y="0"/>
                  </a:lnTo>
                  <a:close/>
                </a:path>
              </a:pathLst>
            </a:custGeom>
            <a:solidFill>
              <a:srgbClr val="F1E398"/>
            </a:soli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156" name="Google Shape;156;p25"/>
            <p:cNvSpPr/>
            <p:nvPr/>
          </p:nvSpPr>
          <p:spPr>
            <a:xfrm flipH="1" rot="10800000">
              <a:off x="4570001" y="1634797"/>
              <a:ext cx="627438" cy="624983"/>
            </a:xfrm>
            <a:custGeom>
              <a:rect b="b" l="l" r="r" t="t"/>
              <a:pathLst>
                <a:path extrusionOk="0" h="209550" w="210021">
                  <a:moveTo>
                    <a:pt x="210021" y="0"/>
                  </a:moveTo>
                  <a:lnTo>
                    <a:pt x="204593" y="118"/>
                  </a:lnTo>
                  <a:lnTo>
                    <a:pt x="199284" y="236"/>
                  </a:lnTo>
                  <a:lnTo>
                    <a:pt x="193856" y="590"/>
                  </a:lnTo>
                  <a:lnTo>
                    <a:pt x="188547" y="1062"/>
                  </a:lnTo>
                  <a:lnTo>
                    <a:pt x="183355" y="1652"/>
                  </a:lnTo>
                  <a:lnTo>
                    <a:pt x="178046" y="2478"/>
                  </a:lnTo>
                  <a:lnTo>
                    <a:pt x="172854" y="3304"/>
                  </a:lnTo>
                  <a:lnTo>
                    <a:pt x="167781" y="4248"/>
                  </a:lnTo>
                  <a:lnTo>
                    <a:pt x="162707" y="5428"/>
                  </a:lnTo>
                  <a:lnTo>
                    <a:pt x="157634" y="6607"/>
                  </a:lnTo>
                  <a:lnTo>
                    <a:pt x="152678" y="8023"/>
                  </a:lnTo>
                  <a:lnTo>
                    <a:pt x="147723" y="9439"/>
                  </a:lnTo>
                  <a:lnTo>
                    <a:pt x="142767" y="11091"/>
                  </a:lnTo>
                  <a:lnTo>
                    <a:pt x="137930" y="12743"/>
                  </a:lnTo>
                  <a:lnTo>
                    <a:pt x="133092" y="14631"/>
                  </a:lnTo>
                  <a:lnTo>
                    <a:pt x="128372" y="16519"/>
                  </a:lnTo>
                  <a:lnTo>
                    <a:pt x="123771" y="18524"/>
                  </a:lnTo>
                  <a:lnTo>
                    <a:pt x="119169" y="20766"/>
                  </a:lnTo>
                  <a:lnTo>
                    <a:pt x="114568" y="23008"/>
                  </a:lnTo>
                  <a:lnTo>
                    <a:pt x="110084" y="25368"/>
                  </a:lnTo>
                  <a:lnTo>
                    <a:pt x="105718" y="27846"/>
                  </a:lnTo>
                  <a:lnTo>
                    <a:pt x="101353" y="30441"/>
                  </a:lnTo>
                  <a:lnTo>
                    <a:pt x="96987" y="33037"/>
                  </a:lnTo>
                  <a:lnTo>
                    <a:pt x="92740" y="35869"/>
                  </a:lnTo>
                  <a:lnTo>
                    <a:pt x="88610" y="38701"/>
                  </a:lnTo>
                  <a:lnTo>
                    <a:pt x="84598" y="41650"/>
                  </a:lnTo>
                  <a:lnTo>
                    <a:pt x="80587" y="44718"/>
                  </a:lnTo>
                  <a:lnTo>
                    <a:pt x="76693" y="47904"/>
                  </a:lnTo>
                  <a:lnTo>
                    <a:pt x="72799" y="51208"/>
                  </a:lnTo>
                  <a:lnTo>
                    <a:pt x="69024" y="54511"/>
                  </a:lnTo>
                  <a:lnTo>
                    <a:pt x="65366" y="57933"/>
                  </a:lnTo>
                  <a:lnTo>
                    <a:pt x="61708" y="61473"/>
                  </a:lnTo>
                  <a:lnTo>
                    <a:pt x="58169" y="65012"/>
                  </a:lnTo>
                  <a:lnTo>
                    <a:pt x="54747" y="68670"/>
                  </a:lnTo>
                  <a:lnTo>
                    <a:pt x="51443" y="72446"/>
                  </a:lnTo>
                  <a:lnTo>
                    <a:pt x="48140" y="76339"/>
                  </a:lnTo>
                  <a:lnTo>
                    <a:pt x="45072" y="80233"/>
                  </a:lnTo>
                  <a:lnTo>
                    <a:pt x="42004" y="84245"/>
                  </a:lnTo>
                  <a:lnTo>
                    <a:pt x="38936" y="88256"/>
                  </a:lnTo>
                  <a:lnTo>
                    <a:pt x="36105" y="92386"/>
                  </a:lnTo>
                  <a:lnTo>
                    <a:pt x="33273" y="96634"/>
                  </a:lnTo>
                  <a:lnTo>
                    <a:pt x="30677" y="100881"/>
                  </a:lnTo>
                  <a:lnTo>
                    <a:pt x="28081" y="105247"/>
                  </a:lnTo>
                  <a:lnTo>
                    <a:pt x="25604" y="109731"/>
                  </a:lnTo>
                  <a:lnTo>
                    <a:pt x="23244" y="114214"/>
                  </a:lnTo>
                  <a:lnTo>
                    <a:pt x="20884" y="118698"/>
                  </a:lnTo>
                  <a:lnTo>
                    <a:pt x="18760" y="123299"/>
                  </a:lnTo>
                  <a:lnTo>
                    <a:pt x="16754" y="128019"/>
                  </a:lnTo>
                  <a:lnTo>
                    <a:pt x="14749" y="132739"/>
                  </a:lnTo>
                  <a:lnTo>
                    <a:pt x="12979" y="137576"/>
                  </a:lnTo>
                  <a:lnTo>
                    <a:pt x="11209" y="142414"/>
                  </a:lnTo>
                  <a:lnTo>
                    <a:pt x="9557" y="147251"/>
                  </a:lnTo>
                  <a:lnTo>
                    <a:pt x="8141" y="152207"/>
                  </a:lnTo>
                  <a:lnTo>
                    <a:pt x="6725" y="157163"/>
                  </a:lnTo>
                  <a:lnTo>
                    <a:pt x="5546" y="162236"/>
                  </a:lnTo>
                  <a:lnTo>
                    <a:pt x="4366" y="167310"/>
                  </a:lnTo>
                  <a:lnTo>
                    <a:pt x="3422" y="172501"/>
                  </a:lnTo>
                  <a:lnTo>
                    <a:pt x="2478" y="177693"/>
                  </a:lnTo>
                  <a:lnTo>
                    <a:pt x="1770" y="182884"/>
                  </a:lnTo>
                  <a:lnTo>
                    <a:pt x="1180" y="188076"/>
                  </a:lnTo>
                  <a:lnTo>
                    <a:pt x="708" y="193385"/>
                  </a:lnTo>
                  <a:lnTo>
                    <a:pt x="354" y="198813"/>
                  </a:lnTo>
                  <a:lnTo>
                    <a:pt x="118" y="204122"/>
                  </a:lnTo>
                  <a:lnTo>
                    <a:pt x="0" y="209550"/>
                  </a:lnTo>
                  <a:lnTo>
                    <a:pt x="210021" y="209550"/>
                  </a:lnTo>
                  <a:lnTo>
                    <a:pt x="210021" y="0"/>
                  </a:lnTo>
                  <a:close/>
                </a:path>
              </a:pathLst>
            </a:custGeom>
            <a:solidFill>
              <a:srgbClr val="E0D3A4"/>
            </a:soli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157" name="Google Shape;157;p25"/>
            <p:cNvSpPr/>
            <p:nvPr/>
          </p:nvSpPr>
          <p:spPr>
            <a:xfrm rot="10800000">
              <a:off x="2057455" y="2257603"/>
              <a:ext cx="627438" cy="624983"/>
            </a:xfrm>
            <a:custGeom>
              <a:rect b="b" l="l" r="r" t="t"/>
              <a:pathLst>
                <a:path extrusionOk="0" h="209550" w="210021">
                  <a:moveTo>
                    <a:pt x="210021" y="0"/>
                  </a:moveTo>
                  <a:lnTo>
                    <a:pt x="204593" y="118"/>
                  </a:lnTo>
                  <a:lnTo>
                    <a:pt x="199284" y="236"/>
                  </a:lnTo>
                  <a:lnTo>
                    <a:pt x="193856" y="590"/>
                  </a:lnTo>
                  <a:lnTo>
                    <a:pt x="188547" y="1062"/>
                  </a:lnTo>
                  <a:lnTo>
                    <a:pt x="183355" y="1652"/>
                  </a:lnTo>
                  <a:lnTo>
                    <a:pt x="178046" y="2478"/>
                  </a:lnTo>
                  <a:lnTo>
                    <a:pt x="172854" y="3304"/>
                  </a:lnTo>
                  <a:lnTo>
                    <a:pt x="167781" y="4248"/>
                  </a:lnTo>
                  <a:lnTo>
                    <a:pt x="162707" y="5428"/>
                  </a:lnTo>
                  <a:lnTo>
                    <a:pt x="157634" y="6607"/>
                  </a:lnTo>
                  <a:lnTo>
                    <a:pt x="152678" y="8023"/>
                  </a:lnTo>
                  <a:lnTo>
                    <a:pt x="147723" y="9439"/>
                  </a:lnTo>
                  <a:lnTo>
                    <a:pt x="142767" y="11091"/>
                  </a:lnTo>
                  <a:lnTo>
                    <a:pt x="137930" y="12743"/>
                  </a:lnTo>
                  <a:lnTo>
                    <a:pt x="133092" y="14631"/>
                  </a:lnTo>
                  <a:lnTo>
                    <a:pt x="128372" y="16519"/>
                  </a:lnTo>
                  <a:lnTo>
                    <a:pt x="123771" y="18524"/>
                  </a:lnTo>
                  <a:lnTo>
                    <a:pt x="119169" y="20766"/>
                  </a:lnTo>
                  <a:lnTo>
                    <a:pt x="114568" y="23008"/>
                  </a:lnTo>
                  <a:lnTo>
                    <a:pt x="110084" y="25368"/>
                  </a:lnTo>
                  <a:lnTo>
                    <a:pt x="105718" y="27846"/>
                  </a:lnTo>
                  <a:lnTo>
                    <a:pt x="101353" y="30441"/>
                  </a:lnTo>
                  <a:lnTo>
                    <a:pt x="96987" y="33037"/>
                  </a:lnTo>
                  <a:lnTo>
                    <a:pt x="92740" y="35869"/>
                  </a:lnTo>
                  <a:lnTo>
                    <a:pt x="88610" y="38701"/>
                  </a:lnTo>
                  <a:lnTo>
                    <a:pt x="84598" y="41650"/>
                  </a:lnTo>
                  <a:lnTo>
                    <a:pt x="80587" y="44718"/>
                  </a:lnTo>
                  <a:lnTo>
                    <a:pt x="76693" y="47904"/>
                  </a:lnTo>
                  <a:lnTo>
                    <a:pt x="72799" y="51208"/>
                  </a:lnTo>
                  <a:lnTo>
                    <a:pt x="69024" y="54511"/>
                  </a:lnTo>
                  <a:lnTo>
                    <a:pt x="65366" y="57933"/>
                  </a:lnTo>
                  <a:lnTo>
                    <a:pt x="61708" y="61473"/>
                  </a:lnTo>
                  <a:lnTo>
                    <a:pt x="58169" y="65012"/>
                  </a:lnTo>
                  <a:lnTo>
                    <a:pt x="54747" y="68670"/>
                  </a:lnTo>
                  <a:lnTo>
                    <a:pt x="51443" y="72446"/>
                  </a:lnTo>
                  <a:lnTo>
                    <a:pt x="48140" y="76339"/>
                  </a:lnTo>
                  <a:lnTo>
                    <a:pt x="45072" y="80233"/>
                  </a:lnTo>
                  <a:lnTo>
                    <a:pt x="42004" y="84245"/>
                  </a:lnTo>
                  <a:lnTo>
                    <a:pt x="38936" y="88256"/>
                  </a:lnTo>
                  <a:lnTo>
                    <a:pt x="36105" y="92386"/>
                  </a:lnTo>
                  <a:lnTo>
                    <a:pt x="33273" y="96634"/>
                  </a:lnTo>
                  <a:lnTo>
                    <a:pt x="30677" y="100881"/>
                  </a:lnTo>
                  <a:lnTo>
                    <a:pt x="28081" y="105247"/>
                  </a:lnTo>
                  <a:lnTo>
                    <a:pt x="25604" y="109731"/>
                  </a:lnTo>
                  <a:lnTo>
                    <a:pt x="23244" y="114214"/>
                  </a:lnTo>
                  <a:lnTo>
                    <a:pt x="20884" y="118698"/>
                  </a:lnTo>
                  <a:lnTo>
                    <a:pt x="18760" y="123299"/>
                  </a:lnTo>
                  <a:lnTo>
                    <a:pt x="16754" y="128019"/>
                  </a:lnTo>
                  <a:lnTo>
                    <a:pt x="14749" y="132739"/>
                  </a:lnTo>
                  <a:lnTo>
                    <a:pt x="12979" y="137576"/>
                  </a:lnTo>
                  <a:lnTo>
                    <a:pt x="11209" y="142414"/>
                  </a:lnTo>
                  <a:lnTo>
                    <a:pt x="9557" y="147251"/>
                  </a:lnTo>
                  <a:lnTo>
                    <a:pt x="8141" y="152207"/>
                  </a:lnTo>
                  <a:lnTo>
                    <a:pt x="6725" y="157163"/>
                  </a:lnTo>
                  <a:lnTo>
                    <a:pt x="5546" y="162236"/>
                  </a:lnTo>
                  <a:lnTo>
                    <a:pt x="4366" y="167310"/>
                  </a:lnTo>
                  <a:lnTo>
                    <a:pt x="3422" y="172501"/>
                  </a:lnTo>
                  <a:lnTo>
                    <a:pt x="2478" y="177693"/>
                  </a:lnTo>
                  <a:lnTo>
                    <a:pt x="1770" y="182884"/>
                  </a:lnTo>
                  <a:lnTo>
                    <a:pt x="1180" y="188076"/>
                  </a:lnTo>
                  <a:lnTo>
                    <a:pt x="708" y="193385"/>
                  </a:lnTo>
                  <a:lnTo>
                    <a:pt x="354" y="198813"/>
                  </a:lnTo>
                  <a:lnTo>
                    <a:pt x="118" y="204122"/>
                  </a:lnTo>
                  <a:lnTo>
                    <a:pt x="0" y="209550"/>
                  </a:lnTo>
                  <a:lnTo>
                    <a:pt x="210021" y="209550"/>
                  </a:lnTo>
                  <a:lnTo>
                    <a:pt x="210021" y="0"/>
                  </a:lnTo>
                  <a:close/>
                </a:path>
              </a:pathLst>
            </a:custGeom>
            <a:solidFill>
              <a:srgbClr val="F0EACE"/>
            </a:soli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158" name="Google Shape;158;p25"/>
            <p:cNvSpPr/>
            <p:nvPr/>
          </p:nvSpPr>
          <p:spPr>
            <a:xfrm flipH="1" rot="10800000">
              <a:off x="6454901" y="2257603"/>
              <a:ext cx="627438" cy="624983"/>
            </a:xfrm>
            <a:custGeom>
              <a:rect b="b" l="l" r="r" t="t"/>
              <a:pathLst>
                <a:path extrusionOk="0" h="209550" w="210021">
                  <a:moveTo>
                    <a:pt x="210021" y="0"/>
                  </a:moveTo>
                  <a:lnTo>
                    <a:pt x="204593" y="118"/>
                  </a:lnTo>
                  <a:lnTo>
                    <a:pt x="199284" y="236"/>
                  </a:lnTo>
                  <a:lnTo>
                    <a:pt x="193856" y="590"/>
                  </a:lnTo>
                  <a:lnTo>
                    <a:pt x="188547" y="1062"/>
                  </a:lnTo>
                  <a:lnTo>
                    <a:pt x="183355" y="1652"/>
                  </a:lnTo>
                  <a:lnTo>
                    <a:pt x="178046" y="2478"/>
                  </a:lnTo>
                  <a:lnTo>
                    <a:pt x="172854" y="3304"/>
                  </a:lnTo>
                  <a:lnTo>
                    <a:pt x="167781" y="4248"/>
                  </a:lnTo>
                  <a:lnTo>
                    <a:pt x="162707" y="5428"/>
                  </a:lnTo>
                  <a:lnTo>
                    <a:pt x="157634" y="6607"/>
                  </a:lnTo>
                  <a:lnTo>
                    <a:pt x="152678" y="8023"/>
                  </a:lnTo>
                  <a:lnTo>
                    <a:pt x="147723" y="9439"/>
                  </a:lnTo>
                  <a:lnTo>
                    <a:pt x="142767" y="11091"/>
                  </a:lnTo>
                  <a:lnTo>
                    <a:pt x="137930" y="12743"/>
                  </a:lnTo>
                  <a:lnTo>
                    <a:pt x="133092" y="14631"/>
                  </a:lnTo>
                  <a:lnTo>
                    <a:pt x="128372" y="16519"/>
                  </a:lnTo>
                  <a:lnTo>
                    <a:pt x="123771" y="18524"/>
                  </a:lnTo>
                  <a:lnTo>
                    <a:pt x="119169" y="20766"/>
                  </a:lnTo>
                  <a:lnTo>
                    <a:pt x="114568" y="23008"/>
                  </a:lnTo>
                  <a:lnTo>
                    <a:pt x="110084" y="25368"/>
                  </a:lnTo>
                  <a:lnTo>
                    <a:pt x="105718" y="27846"/>
                  </a:lnTo>
                  <a:lnTo>
                    <a:pt x="101353" y="30441"/>
                  </a:lnTo>
                  <a:lnTo>
                    <a:pt x="96987" y="33037"/>
                  </a:lnTo>
                  <a:lnTo>
                    <a:pt x="92740" y="35869"/>
                  </a:lnTo>
                  <a:lnTo>
                    <a:pt x="88610" y="38701"/>
                  </a:lnTo>
                  <a:lnTo>
                    <a:pt x="84598" y="41650"/>
                  </a:lnTo>
                  <a:lnTo>
                    <a:pt x="80587" y="44718"/>
                  </a:lnTo>
                  <a:lnTo>
                    <a:pt x="76693" y="47904"/>
                  </a:lnTo>
                  <a:lnTo>
                    <a:pt x="72799" y="51208"/>
                  </a:lnTo>
                  <a:lnTo>
                    <a:pt x="69024" y="54511"/>
                  </a:lnTo>
                  <a:lnTo>
                    <a:pt x="65366" y="57933"/>
                  </a:lnTo>
                  <a:lnTo>
                    <a:pt x="61708" y="61473"/>
                  </a:lnTo>
                  <a:lnTo>
                    <a:pt x="58169" y="65012"/>
                  </a:lnTo>
                  <a:lnTo>
                    <a:pt x="54747" y="68670"/>
                  </a:lnTo>
                  <a:lnTo>
                    <a:pt x="51443" y="72446"/>
                  </a:lnTo>
                  <a:lnTo>
                    <a:pt x="48140" y="76339"/>
                  </a:lnTo>
                  <a:lnTo>
                    <a:pt x="45072" y="80233"/>
                  </a:lnTo>
                  <a:lnTo>
                    <a:pt x="42004" y="84245"/>
                  </a:lnTo>
                  <a:lnTo>
                    <a:pt x="38936" y="88256"/>
                  </a:lnTo>
                  <a:lnTo>
                    <a:pt x="36105" y="92386"/>
                  </a:lnTo>
                  <a:lnTo>
                    <a:pt x="33273" y="96634"/>
                  </a:lnTo>
                  <a:lnTo>
                    <a:pt x="30677" y="100881"/>
                  </a:lnTo>
                  <a:lnTo>
                    <a:pt x="28081" y="105247"/>
                  </a:lnTo>
                  <a:lnTo>
                    <a:pt x="25604" y="109731"/>
                  </a:lnTo>
                  <a:lnTo>
                    <a:pt x="23244" y="114214"/>
                  </a:lnTo>
                  <a:lnTo>
                    <a:pt x="20884" y="118698"/>
                  </a:lnTo>
                  <a:lnTo>
                    <a:pt x="18760" y="123299"/>
                  </a:lnTo>
                  <a:lnTo>
                    <a:pt x="16754" y="128019"/>
                  </a:lnTo>
                  <a:lnTo>
                    <a:pt x="14749" y="132739"/>
                  </a:lnTo>
                  <a:lnTo>
                    <a:pt x="12979" y="137576"/>
                  </a:lnTo>
                  <a:lnTo>
                    <a:pt x="11209" y="142414"/>
                  </a:lnTo>
                  <a:lnTo>
                    <a:pt x="9557" y="147251"/>
                  </a:lnTo>
                  <a:lnTo>
                    <a:pt x="8141" y="152207"/>
                  </a:lnTo>
                  <a:lnTo>
                    <a:pt x="6725" y="157163"/>
                  </a:lnTo>
                  <a:lnTo>
                    <a:pt x="5546" y="162236"/>
                  </a:lnTo>
                  <a:lnTo>
                    <a:pt x="4366" y="167310"/>
                  </a:lnTo>
                  <a:lnTo>
                    <a:pt x="3422" y="172501"/>
                  </a:lnTo>
                  <a:lnTo>
                    <a:pt x="2478" y="177693"/>
                  </a:lnTo>
                  <a:lnTo>
                    <a:pt x="1770" y="182884"/>
                  </a:lnTo>
                  <a:lnTo>
                    <a:pt x="1180" y="188076"/>
                  </a:lnTo>
                  <a:lnTo>
                    <a:pt x="708" y="193385"/>
                  </a:lnTo>
                  <a:lnTo>
                    <a:pt x="354" y="198813"/>
                  </a:lnTo>
                  <a:lnTo>
                    <a:pt x="118" y="204122"/>
                  </a:lnTo>
                  <a:lnTo>
                    <a:pt x="0" y="209550"/>
                  </a:lnTo>
                  <a:lnTo>
                    <a:pt x="210021" y="209550"/>
                  </a:lnTo>
                  <a:lnTo>
                    <a:pt x="210021" y="0"/>
                  </a:lnTo>
                  <a:close/>
                </a:path>
              </a:pathLst>
            </a:custGeom>
            <a:solidFill>
              <a:srgbClr val="E0D3A4"/>
            </a:soli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159" name="Google Shape;159;p25"/>
            <p:cNvSpPr/>
            <p:nvPr/>
          </p:nvSpPr>
          <p:spPr>
            <a:xfrm>
              <a:off x="2687383" y="1634674"/>
              <a:ext cx="1255157" cy="625105"/>
            </a:xfrm>
            <a:custGeom>
              <a:rect b="b" l="l" r="r" t="t"/>
              <a:pathLst>
                <a:path extrusionOk="0" h="142393" w="285750">
                  <a:moveTo>
                    <a:pt x="142875" y="0"/>
                  </a:moveTo>
                  <a:lnTo>
                    <a:pt x="139187" y="80"/>
                  </a:lnTo>
                  <a:lnTo>
                    <a:pt x="135499" y="160"/>
                  </a:lnTo>
                  <a:lnTo>
                    <a:pt x="131891" y="401"/>
                  </a:lnTo>
                  <a:lnTo>
                    <a:pt x="128283" y="722"/>
                  </a:lnTo>
                  <a:lnTo>
                    <a:pt x="124675" y="1122"/>
                  </a:lnTo>
                  <a:lnTo>
                    <a:pt x="121147" y="1604"/>
                  </a:lnTo>
                  <a:lnTo>
                    <a:pt x="117619" y="2245"/>
                  </a:lnTo>
                  <a:lnTo>
                    <a:pt x="114172" y="2886"/>
                  </a:lnTo>
                  <a:lnTo>
                    <a:pt x="110644" y="3608"/>
                  </a:lnTo>
                  <a:lnTo>
                    <a:pt x="107277" y="4490"/>
                  </a:lnTo>
                  <a:lnTo>
                    <a:pt x="103829" y="5372"/>
                  </a:lnTo>
                  <a:lnTo>
                    <a:pt x="100461" y="6414"/>
                  </a:lnTo>
                  <a:lnTo>
                    <a:pt x="97174" y="7456"/>
                  </a:lnTo>
                  <a:lnTo>
                    <a:pt x="93807" y="8659"/>
                  </a:lnTo>
                  <a:lnTo>
                    <a:pt x="90600" y="9862"/>
                  </a:lnTo>
                  <a:lnTo>
                    <a:pt x="87393" y="11144"/>
                  </a:lnTo>
                  <a:lnTo>
                    <a:pt x="84186" y="12588"/>
                  </a:lnTo>
                  <a:lnTo>
                    <a:pt x="81059" y="14031"/>
                  </a:lnTo>
                  <a:lnTo>
                    <a:pt x="77932" y="15554"/>
                  </a:lnTo>
                  <a:lnTo>
                    <a:pt x="74885" y="17158"/>
                  </a:lnTo>
                  <a:lnTo>
                    <a:pt x="71919" y="18841"/>
                  </a:lnTo>
                  <a:lnTo>
                    <a:pt x="68952" y="20605"/>
                  </a:lnTo>
                  <a:lnTo>
                    <a:pt x="65985" y="22449"/>
                  </a:lnTo>
                  <a:lnTo>
                    <a:pt x="63099" y="24293"/>
                  </a:lnTo>
                  <a:lnTo>
                    <a:pt x="60293" y="26298"/>
                  </a:lnTo>
                  <a:lnTo>
                    <a:pt x="57567" y="28302"/>
                  </a:lnTo>
                  <a:lnTo>
                    <a:pt x="54841" y="30387"/>
                  </a:lnTo>
                  <a:lnTo>
                    <a:pt x="52115" y="32471"/>
                  </a:lnTo>
                  <a:lnTo>
                    <a:pt x="49549" y="34716"/>
                  </a:lnTo>
                  <a:lnTo>
                    <a:pt x="46984" y="36961"/>
                  </a:lnTo>
                  <a:lnTo>
                    <a:pt x="44418" y="39286"/>
                  </a:lnTo>
                  <a:lnTo>
                    <a:pt x="42013" y="41692"/>
                  </a:lnTo>
                  <a:lnTo>
                    <a:pt x="39607" y="44097"/>
                  </a:lnTo>
                  <a:lnTo>
                    <a:pt x="37282" y="46663"/>
                  </a:lnTo>
                  <a:lnTo>
                    <a:pt x="35037" y="49228"/>
                  </a:lnTo>
                  <a:lnTo>
                    <a:pt x="32792" y="51794"/>
                  </a:lnTo>
                  <a:lnTo>
                    <a:pt x="30628" y="54440"/>
                  </a:lnTo>
                  <a:lnTo>
                    <a:pt x="28543" y="57166"/>
                  </a:lnTo>
                  <a:lnTo>
                    <a:pt x="26539" y="59972"/>
                  </a:lnTo>
                  <a:lnTo>
                    <a:pt x="24534" y="62778"/>
                  </a:lnTo>
                  <a:lnTo>
                    <a:pt x="22690" y="65664"/>
                  </a:lnTo>
                  <a:lnTo>
                    <a:pt x="20846" y="68551"/>
                  </a:lnTo>
                  <a:lnTo>
                    <a:pt x="19082" y="71517"/>
                  </a:lnTo>
                  <a:lnTo>
                    <a:pt x="17398" y="74484"/>
                  </a:lnTo>
                  <a:lnTo>
                    <a:pt x="15795" y="77530"/>
                  </a:lnTo>
                  <a:lnTo>
                    <a:pt x="14271" y="80657"/>
                  </a:lnTo>
                  <a:lnTo>
                    <a:pt x="12748" y="83784"/>
                  </a:lnTo>
                  <a:lnTo>
                    <a:pt x="11385" y="86911"/>
                  </a:lnTo>
                  <a:lnTo>
                    <a:pt x="10022" y="90198"/>
                  </a:lnTo>
                  <a:lnTo>
                    <a:pt x="8819" y="93405"/>
                  </a:lnTo>
                  <a:lnTo>
                    <a:pt x="7617" y="96693"/>
                  </a:lnTo>
                  <a:lnTo>
                    <a:pt x="6574" y="100060"/>
                  </a:lnTo>
                  <a:lnTo>
                    <a:pt x="5532" y="103427"/>
                  </a:lnTo>
                  <a:lnTo>
                    <a:pt x="4570" y="106795"/>
                  </a:lnTo>
                  <a:lnTo>
                    <a:pt x="3768" y="110242"/>
                  </a:lnTo>
                  <a:lnTo>
                    <a:pt x="2967" y="113690"/>
                  </a:lnTo>
                  <a:lnTo>
                    <a:pt x="2325" y="117137"/>
                  </a:lnTo>
                  <a:lnTo>
                    <a:pt x="1684" y="120665"/>
                  </a:lnTo>
                  <a:lnTo>
                    <a:pt x="1203" y="124273"/>
                  </a:lnTo>
                  <a:lnTo>
                    <a:pt x="802" y="127801"/>
                  </a:lnTo>
                  <a:lnTo>
                    <a:pt x="481" y="131409"/>
                  </a:lnTo>
                  <a:lnTo>
                    <a:pt x="241" y="135097"/>
                  </a:lnTo>
                  <a:lnTo>
                    <a:pt x="80" y="138705"/>
                  </a:lnTo>
                  <a:lnTo>
                    <a:pt x="0" y="142393"/>
                  </a:lnTo>
                  <a:lnTo>
                    <a:pt x="285750" y="142393"/>
                  </a:lnTo>
                  <a:lnTo>
                    <a:pt x="285670" y="138705"/>
                  </a:lnTo>
                  <a:lnTo>
                    <a:pt x="285509" y="135097"/>
                  </a:lnTo>
                  <a:lnTo>
                    <a:pt x="285269" y="131409"/>
                  </a:lnTo>
                  <a:lnTo>
                    <a:pt x="284948" y="127801"/>
                  </a:lnTo>
                  <a:lnTo>
                    <a:pt x="284547" y="124273"/>
                  </a:lnTo>
                  <a:lnTo>
                    <a:pt x="284066" y="120665"/>
                  </a:lnTo>
                  <a:lnTo>
                    <a:pt x="283425" y="117137"/>
                  </a:lnTo>
                  <a:lnTo>
                    <a:pt x="282783" y="113690"/>
                  </a:lnTo>
                  <a:lnTo>
                    <a:pt x="281982" y="110242"/>
                  </a:lnTo>
                  <a:lnTo>
                    <a:pt x="281180" y="106795"/>
                  </a:lnTo>
                  <a:lnTo>
                    <a:pt x="280218" y="103427"/>
                  </a:lnTo>
                  <a:lnTo>
                    <a:pt x="279176" y="100060"/>
                  </a:lnTo>
                  <a:lnTo>
                    <a:pt x="278133" y="96693"/>
                  </a:lnTo>
                  <a:lnTo>
                    <a:pt x="276931" y="93405"/>
                  </a:lnTo>
                  <a:lnTo>
                    <a:pt x="275728" y="90198"/>
                  </a:lnTo>
                  <a:lnTo>
                    <a:pt x="274365" y="86911"/>
                  </a:lnTo>
                  <a:lnTo>
                    <a:pt x="273002" y="83784"/>
                  </a:lnTo>
                  <a:lnTo>
                    <a:pt x="271479" y="80657"/>
                  </a:lnTo>
                  <a:lnTo>
                    <a:pt x="269955" y="77530"/>
                  </a:lnTo>
                  <a:lnTo>
                    <a:pt x="268352" y="74484"/>
                  </a:lnTo>
                  <a:lnTo>
                    <a:pt x="266668" y="71517"/>
                  </a:lnTo>
                  <a:lnTo>
                    <a:pt x="264904" y="68551"/>
                  </a:lnTo>
                  <a:lnTo>
                    <a:pt x="263060" y="65664"/>
                  </a:lnTo>
                  <a:lnTo>
                    <a:pt x="261216" y="62778"/>
                  </a:lnTo>
                  <a:lnTo>
                    <a:pt x="259212" y="59972"/>
                  </a:lnTo>
                  <a:lnTo>
                    <a:pt x="257207" y="57166"/>
                  </a:lnTo>
                  <a:lnTo>
                    <a:pt x="255122" y="54440"/>
                  </a:lnTo>
                  <a:lnTo>
                    <a:pt x="252958" y="51794"/>
                  </a:lnTo>
                  <a:lnTo>
                    <a:pt x="250713" y="49228"/>
                  </a:lnTo>
                  <a:lnTo>
                    <a:pt x="248468" y="46663"/>
                  </a:lnTo>
                  <a:lnTo>
                    <a:pt x="246143" y="44097"/>
                  </a:lnTo>
                  <a:lnTo>
                    <a:pt x="243737" y="41692"/>
                  </a:lnTo>
                  <a:lnTo>
                    <a:pt x="241332" y="39286"/>
                  </a:lnTo>
                  <a:lnTo>
                    <a:pt x="238766" y="36961"/>
                  </a:lnTo>
                  <a:lnTo>
                    <a:pt x="236201" y="34716"/>
                  </a:lnTo>
                  <a:lnTo>
                    <a:pt x="233635" y="32471"/>
                  </a:lnTo>
                  <a:lnTo>
                    <a:pt x="230909" y="30387"/>
                  </a:lnTo>
                  <a:lnTo>
                    <a:pt x="228183" y="28302"/>
                  </a:lnTo>
                  <a:lnTo>
                    <a:pt x="225457" y="26298"/>
                  </a:lnTo>
                  <a:lnTo>
                    <a:pt x="222651" y="24293"/>
                  </a:lnTo>
                  <a:lnTo>
                    <a:pt x="219765" y="22449"/>
                  </a:lnTo>
                  <a:lnTo>
                    <a:pt x="216798" y="20605"/>
                  </a:lnTo>
                  <a:lnTo>
                    <a:pt x="213831" y="18841"/>
                  </a:lnTo>
                  <a:lnTo>
                    <a:pt x="210865" y="17158"/>
                  </a:lnTo>
                  <a:lnTo>
                    <a:pt x="207818" y="15554"/>
                  </a:lnTo>
                  <a:lnTo>
                    <a:pt x="204691" y="14031"/>
                  </a:lnTo>
                  <a:lnTo>
                    <a:pt x="201564" y="12588"/>
                  </a:lnTo>
                  <a:lnTo>
                    <a:pt x="198357" y="11144"/>
                  </a:lnTo>
                  <a:lnTo>
                    <a:pt x="195150" y="9862"/>
                  </a:lnTo>
                  <a:lnTo>
                    <a:pt x="191943" y="8659"/>
                  </a:lnTo>
                  <a:lnTo>
                    <a:pt x="188576" y="7456"/>
                  </a:lnTo>
                  <a:lnTo>
                    <a:pt x="185289" y="6414"/>
                  </a:lnTo>
                  <a:lnTo>
                    <a:pt x="181921" y="5372"/>
                  </a:lnTo>
                  <a:lnTo>
                    <a:pt x="178473" y="4490"/>
                  </a:lnTo>
                  <a:lnTo>
                    <a:pt x="175106" y="3608"/>
                  </a:lnTo>
                  <a:lnTo>
                    <a:pt x="171578" y="2886"/>
                  </a:lnTo>
                  <a:lnTo>
                    <a:pt x="168131" y="2245"/>
                  </a:lnTo>
                  <a:lnTo>
                    <a:pt x="164603" y="1604"/>
                  </a:lnTo>
                  <a:lnTo>
                    <a:pt x="161075" y="1122"/>
                  </a:lnTo>
                  <a:lnTo>
                    <a:pt x="157467" y="722"/>
                  </a:lnTo>
                  <a:lnTo>
                    <a:pt x="153859" y="401"/>
                  </a:lnTo>
                  <a:lnTo>
                    <a:pt x="150251" y="160"/>
                  </a:lnTo>
                  <a:lnTo>
                    <a:pt x="146563" y="80"/>
                  </a:lnTo>
                  <a:lnTo>
                    <a:pt x="142875" y="0"/>
                  </a:lnTo>
                  <a:close/>
                </a:path>
              </a:pathLst>
            </a:custGeom>
            <a:gradFill>
              <a:gsLst>
                <a:gs pos="0">
                  <a:srgbClr val="F7D3B8"/>
                </a:gs>
                <a:gs pos="48000">
                  <a:srgbClr val="FFEBDC"/>
                </a:gs>
                <a:gs pos="100000">
                  <a:srgbClr val="F7F5E6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160" name="Google Shape;160;p25"/>
            <p:cNvSpPr/>
            <p:nvPr/>
          </p:nvSpPr>
          <p:spPr>
            <a:xfrm flipH="1">
              <a:off x="3945541" y="2257481"/>
              <a:ext cx="1255157" cy="625105"/>
            </a:xfrm>
            <a:custGeom>
              <a:rect b="b" l="l" r="r" t="t"/>
              <a:pathLst>
                <a:path extrusionOk="0" h="142393" w="285750">
                  <a:moveTo>
                    <a:pt x="142875" y="0"/>
                  </a:moveTo>
                  <a:lnTo>
                    <a:pt x="139187" y="80"/>
                  </a:lnTo>
                  <a:lnTo>
                    <a:pt x="135499" y="160"/>
                  </a:lnTo>
                  <a:lnTo>
                    <a:pt x="131891" y="401"/>
                  </a:lnTo>
                  <a:lnTo>
                    <a:pt x="128283" y="722"/>
                  </a:lnTo>
                  <a:lnTo>
                    <a:pt x="124675" y="1122"/>
                  </a:lnTo>
                  <a:lnTo>
                    <a:pt x="121147" y="1604"/>
                  </a:lnTo>
                  <a:lnTo>
                    <a:pt x="117619" y="2245"/>
                  </a:lnTo>
                  <a:lnTo>
                    <a:pt x="114172" y="2886"/>
                  </a:lnTo>
                  <a:lnTo>
                    <a:pt x="110644" y="3608"/>
                  </a:lnTo>
                  <a:lnTo>
                    <a:pt x="107277" y="4490"/>
                  </a:lnTo>
                  <a:lnTo>
                    <a:pt x="103829" y="5372"/>
                  </a:lnTo>
                  <a:lnTo>
                    <a:pt x="100461" y="6414"/>
                  </a:lnTo>
                  <a:lnTo>
                    <a:pt x="97174" y="7456"/>
                  </a:lnTo>
                  <a:lnTo>
                    <a:pt x="93807" y="8659"/>
                  </a:lnTo>
                  <a:lnTo>
                    <a:pt x="90600" y="9862"/>
                  </a:lnTo>
                  <a:lnTo>
                    <a:pt x="87393" y="11144"/>
                  </a:lnTo>
                  <a:lnTo>
                    <a:pt x="84186" y="12588"/>
                  </a:lnTo>
                  <a:lnTo>
                    <a:pt x="81059" y="14031"/>
                  </a:lnTo>
                  <a:lnTo>
                    <a:pt x="77932" y="15554"/>
                  </a:lnTo>
                  <a:lnTo>
                    <a:pt x="74885" y="17158"/>
                  </a:lnTo>
                  <a:lnTo>
                    <a:pt x="71919" y="18841"/>
                  </a:lnTo>
                  <a:lnTo>
                    <a:pt x="68952" y="20605"/>
                  </a:lnTo>
                  <a:lnTo>
                    <a:pt x="65985" y="22449"/>
                  </a:lnTo>
                  <a:lnTo>
                    <a:pt x="63099" y="24293"/>
                  </a:lnTo>
                  <a:lnTo>
                    <a:pt x="60293" y="26298"/>
                  </a:lnTo>
                  <a:lnTo>
                    <a:pt x="57567" y="28302"/>
                  </a:lnTo>
                  <a:lnTo>
                    <a:pt x="54841" y="30387"/>
                  </a:lnTo>
                  <a:lnTo>
                    <a:pt x="52115" y="32471"/>
                  </a:lnTo>
                  <a:lnTo>
                    <a:pt x="49549" y="34716"/>
                  </a:lnTo>
                  <a:lnTo>
                    <a:pt x="46984" y="36961"/>
                  </a:lnTo>
                  <a:lnTo>
                    <a:pt x="44418" y="39286"/>
                  </a:lnTo>
                  <a:lnTo>
                    <a:pt x="42013" y="41692"/>
                  </a:lnTo>
                  <a:lnTo>
                    <a:pt x="39607" y="44097"/>
                  </a:lnTo>
                  <a:lnTo>
                    <a:pt x="37282" y="46663"/>
                  </a:lnTo>
                  <a:lnTo>
                    <a:pt x="35037" y="49228"/>
                  </a:lnTo>
                  <a:lnTo>
                    <a:pt x="32792" y="51794"/>
                  </a:lnTo>
                  <a:lnTo>
                    <a:pt x="30628" y="54440"/>
                  </a:lnTo>
                  <a:lnTo>
                    <a:pt x="28543" y="57166"/>
                  </a:lnTo>
                  <a:lnTo>
                    <a:pt x="26539" y="59972"/>
                  </a:lnTo>
                  <a:lnTo>
                    <a:pt x="24534" y="62778"/>
                  </a:lnTo>
                  <a:lnTo>
                    <a:pt x="22690" y="65664"/>
                  </a:lnTo>
                  <a:lnTo>
                    <a:pt x="20846" y="68551"/>
                  </a:lnTo>
                  <a:lnTo>
                    <a:pt x="19082" y="71517"/>
                  </a:lnTo>
                  <a:lnTo>
                    <a:pt x="17398" y="74484"/>
                  </a:lnTo>
                  <a:lnTo>
                    <a:pt x="15795" y="77530"/>
                  </a:lnTo>
                  <a:lnTo>
                    <a:pt x="14271" y="80657"/>
                  </a:lnTo>
                  <a:lnTo>
                    <a:pt x="12748" y="83784"/>
                  </a:lnTo>
                  <a:lnTo>
                    <a:pt x="11385" y="86911"/>
                  </a:lnTo>
                  <a:lnTo>
                    <a:pt x="10022" y="90198"/>
                  </a:lnTo>
                  <a:lnTo>
                    <a:pt x="8819" y="93405"/>
                  </a:lnTo>
                  <a:lnTo>
                    <a:pt x="7617" y="96693"/>
                  </a:lnTo>
                  <a:lnTo>
                    <a:pt x="6574" y="100060"/>
                  </a:lnTo>
                  <a:lnTo>
                    <a:pt x="5532" y="103427"/>
                  </a:lnTo>
                  <a:lnTo>
                    <a:pt x="4570" y="106795"/>
                  </a:lnTo>
                  <a:lnTo>
                    <a:pt x="3768" y="110242"/>
                  </a:lnTo>
                  <a:lnTo>
                    <a:pt x="2967" y="113690"/>
                  </a:lnTo>
                  <a:lnTo>
                    <a:pt x="2325" y="117137"/>
                  </a:lnTo>
                  <a:lnTo>
                    <a:pt x="1684" y="120665"/>
                  </a:lnTo>
                  <a:lnTo>
                    <a:pt x="1203" y="124273"/>
                  </a:lnTo>
                  <a:lnTo>
                    <a:pt x="802" y="127801"/>
                  </a:lnTo>
                  <a:lnTo>
                    <a:pt x="481" y="131409"/>
                  </a:lnTo>
                  <a:lnTo>
                    <a:pt x="241" y="135097"/>
                  </a:lnTo>
                  <a:lnTo>
                    <a:pt x="80" y="138705"/>
                  </a:lnTo>
                  <a:lnTo>
                    <a:pt x="0" y="142393"/>
                  </a:lnTo>
                  <a:lnTo>
                    <a:pt x="285750" y="142393"/>
                  </a:lnTo>
                  <a:lnTo>
                    <a:pt x="285670" y="138705"/>
                  </a:lnTo>
                  <a:lnTo>
                    <a:pt x="285509" y="135097"/>
                  </a:lnTo>
                  <a:lnTo>
                    <a:pt x="285269" y="131409"/>
                  </a:lnTo>
                  <a:lnTo>
                    <a:pt x="284948" y="127801"/>
                  </a:lnTo>
                  <a:lnTo>
                    <a:pt x="284547" y="124273"/>
                  </a:lnTo>
                  <a:lnTo>
                    <a:pt x="284066" y="120665"/>
                  </a:lnTo>
                  <a:lnTo>
                    <a:pt x="283425" y="117137"/>
                  </a:lnTo>
                  <a:lnTo>
                    <a:pt x="282783" y="113690"/>
                  </a:lnTo>
                  <a:lnTo>
                    <a:pt x="281982" y="110242"/>
                  </a:lnTo>
                  <a:lnTo>
                    <a:pt x="281180" y="106795"/>
                  </a:lnTo>
                  <a:lnTo>
                    <a:pt x="280218" y="103427"/>
                  </a:lnTo>
                  <a:lnTo>
                    <a:pt x="279176" y="100060"/>
                  </a:lnTo>
                  <a:lnTo>
                    <a:pt x="278133" y="96693"/>
                  </a:lnTo>
                  <a:lnTo>
                    <a:pt x="276931" y="93405"/>
                  </a:lnTo>
                  <a:lnTo>
                    <a:pt x="275728" y="90198"/>
                  </a:lnTo>
                  <a:lnTo>
                    <a:pt x="274365" y="86911"/>
                  </a:lnTo>
                  <a:lnTo>
                    <a:pt x="273002" y="83784"/>
                  </a:lnTo>
                  <a:lnTo>
                    <a:pt x="271479" y="80657"/>
                  </a:lnTo>
                  <a:lnTo>
                    <a:pt x="269955" y="77530"/>
                  </a:lnTo>
                  <a:lnTo>
                    <a:pt x="268352" y="74484"/>
                  </a:lnTo>
                  <a:lnTo>
                    <a:pt x="266668" y="71517"/>
                  </a:lnTo>
                  <a:lnTo>
                    <a:pt x="264904" y="68551"/>
                  </a:lnTo>
                  <a:lnTo>
                    <a:pt x="263060" y="65664"/>
                  </a:lnTo>
                  <a:lnTo>
                    <a:pt x="261216" y="62778"/>
                  </a:lnTo>
                  <a:lnTo>
                    <a:pt x="259212" y="59972"/>
                  </a:lnTo>
                  <a:lnTo>
                    <a:pt x="257207" y="57166"/>
                  </a:lnTo>
                  <a:lnTo>
                    <a:pt x="255122" y="54440"/>
                  </a:lnTo>
                  <a:lnTo>
                    <a:pt x="252958" y="51794"/>
                  </a:lnTo>
                  <a:lnTo>
                    <a:pt x="250713" y="49228"/>
                  </a:lnTo>
                  <a:lnTo>
                    <a:pt x="248468" y="46663"/>
                  </a:lnTo>
                  <a:lnTo>
                    <a:pt x="246143" y="44097"/>
                  </a:lnTo>
                  <a:lnTo>
                    <a:pt x="243737" y="41692"/>
                  </a:lnTo>
                  <a:lnTo>
                    <a:pt x="241332" y="39286"/>
                  </a:lnTo>
                  <a:lnTo>
                    <a:pt x="238766" y="36961"/>
                  </a:lnTo>
                  <a:lnTo>
                    <a:pt x="236201" y="34716"/>
                  </a:lnTo>
                  <a:lnTo>
                    <a:pt x="233635" y="32471"/>
                  </a:lnTo>
                  <a:lnTo>
                    <a:pt x="230909" y="30387"/>
                  </a:lnTo>
                  <a:lnTo>
                    <a:pt x="228183" y="28302"/>
                  </a:lnTo>
                  <a:lnTo>
                    <a:pt x="225457" y="26298"/>
                  </a:lnTo>
                  <a:lnTo>
                    <a:pt x="222651" y="24293"/>
                  </a:lnTo>
                  <a:lnTo>
                    <a:pt x="219765" y="22449"/>
                  </a:lnTo>
                  <a:lnTo>
                    <a:pt x="216798" y="20605"/>
                  </a:lnTo>
                  <a:lnTo>
                    <a:pt x="213831" y="18841"/>
                  </a:lnTo>
                  <a:lnTo>
                    <a:pt x="210865" y="17158"/>
                  </a:lnTo>
                  <a:lnTo>
                    <a:pt x="207818" y="15554"/>
                  </a:lnTo>
                  <a:lnTo>
                    <a:pt x="204691" y="14031"/>
                  </a:lnTo>
                  <a:lnTo>
                    <a:pt x="201564" y="12588"/>
                  </a:lnTo>
                  <a:lnTo>
                    <a:pt x="198357" y="11144"/>
                  </a:lnTo>
                  <a:lnTo>
                    <a:pt x="195150" y="9862"/>
                  </a:lnTo>
                  <a:lnTo>
                    <a:pt x="191943" y="8659"/>
                  </a:lnTo>
                  <a:lnTo>
                    <a:pt x="188576" y="7456"/>
                  </a:lnTo>
                  <a:lnTo>
                    <a:pt x="185289" y="6414"/>
                  </a:lnTo>
                  <a:lnTo>
                    <a:pt x="181921" y="5372"/>
                  </a:lnTo>
                  <a:lnTo>
                    <a:pt x="178473" y="4490"/>
                  </a:lnTo>
                  <a:lnTo>
                    <a:pt x="175106" y="3608"/>
                  </a:lnTo>
                  <a:lnTo>
                    <a:pt x="171578" y="2886"/>
                  </a:lnTo>
                  <a:lnTo>
                    <a:pt x="168131" y="2245"/>
                  </a:lnTo>
                  <a:lnTo>
                    <a:pt x="164603" y="1604"/>
                  </a:lnTo>
                  <a:lnTo>
                    <a:pt x="161075" y="1122"/>
                  </a:lnTo>
                  <a:lnTo>
                    <a:pt x="157467" y="722"/>
                  </a:lnTo>
                  <a:lnTo>
                    <a:pt x="153859" y="401"/>
                  </a:lnTo>
                  <a:lnTo>
                    <a:pt x="150251" y="160"/>
                  </a:lnTo>
                  <a:lnTo>
                    <a:pt x="146563" y="80"/>
                  </a:lnTo>
                  <a:lnTo>
                    <a:pt x="142875" y="0"/>
                  </a:lnTo>
                  <a:close/>
                </a:path>
              </a:pathLst>
            </a:custGeom>
            <a:gradFill>
              <a:gsLst>
                <a:gs pos="0">
                  <a:srgbClr val="BFD7FF"/>
                </a:gs>
                <a:gs pos="50000">
                  <a:srgbClr val="CADEFF"/>
                </a:gs>
                <a:gs pos="100000">
                  <a:srgbClr val="E3EEFF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161" name="Google Shape;161;p25"/>
            <p:cNvSpPr/>
            <p:nvPr/>
          </p:nvSpPr>
          <p:spPr>
            <a:xfrm flipH="1" rot="10800000">
              <a:off x="2687383" y="2257382"/>
              <a:ext cx="1255157" cy="625105"/>
            </a:xfrm>
            <a:custGeom>
              <a:rect b="b" l="l" r="r" t="t"/>
              <a:pathLst>
                <a:path extrusionOk="0" h="142393" w="285750">
                  <a:moveTo>
                    <a:pt x="142875" y="0"/>
                  </a:moveTo>
                  <a:lnTo>
                    <a:pt x="139187" y="80"/>
                  </a:lnTo>
                  <a:lnTo>
                    <a:pt x="135499" y="160"/>
                  </a:lnTo>
                  <a:lnTo>
                    <a:pt x="131891" y="401"/>
                  </a:lnTo>
                  <a:lnTo>
                    <a:pt x="128283" y="722"/>
                  </a:lnTo>
                  <a:lnTo>
                    <a:pt x="124675" y="1122"/>
                  </a:lnTo>
                  <a:lnTo>
                    <a:pt x="121147" y="1604"/>
                  </a:lnTo>
                  <a:lnTo>
                    <a:pt x="117619" y="2245"/>
                  </a:lnTo>
                  <a:lnTo>
                    <a:pt x="114172" y="2886"/>
                  </a:lnTo>
                  <a:lnTo>
                    <a:pt x="110644" y="3608"/>
                  </a:lnTo>
                  <a:lnTo>
                    <a:pt x="107277" y="4490"/>
                  </a:lnTo>
                  <a:lnTo>
                    <a:pt x="103829" y="5372"/>
                  </a:lnTo>
                  <a:lnTo>
                    <a:pt x="100461" y="6414"/>
                  </a:lnTo>
                  <a:lnTo>
                    <a:pt x="97174" y="7456"/>
                  </a:lnTo>
                  <a:lnTo>
                    <a:pt x="93807" y="8659"/>
                  </a:lnTo>
                  <a:lnTo>
                    <a:pt x="90600" y="9862"/>
                  </a:lnTo>
                  <a:lnTo>
                    <a:pt x="87393" y="11144"/>
                  </a:lnTo>
                  <a:lnTo>
                    <a:pt x="84186" y="12588"/>
                  </a:lnTo>
                  <a:lnTo>
                    <a:pt x="81059" y="14031"/>
                  </a:lnTo>
                  <a:lnTo>
                    <a:pt x="77932" y="15554"/>
                  </a:lnTo>
                  <a:lnTo>
                    <a:pt x="74885" y="17158"/>
                  </a:lnTo>
                  <a:lnTo>
                    <a:pt x="71919" y="18841"/>
                  </a:lnTo>
                  <a:lnTo>
                    <a:pt x="68952" y="20605"/>
                  </a:lnTo>
                  <a:lnTo>
                    <a:pt x="65985" y="22449"/>
                  </a:lnTo>
                  <a:lnTo>
                    <a:pt x="63099" y="24293"/>
                  </a:lnTo>
                  <a:lnTo>
                    <a:pt x="60293" y="26298"/>
                  </a:lnTo>
                  <a:lnTo>
                    <a:pt x="57567" y="28302"/>
                  </a:lnTo>
                  <a:lnTo>
                    <a:pt x="54841" y="30387"/>
                  </a:lnTo>
                  <a:lnTo>
                    <a:pt x="52115" y="32471"/>
                  </a:lnTo>
                  <a:lnTo>
                    <a:pt x="49549" y="34716"/>
                  </a:lnTo>
                  <a:lnTo>
                    <a:pt x="46984" y="36961"/>
                  </a:lnTo>
                  <a:lnTo>
                    <a:pt x="44418" y="39286"/>
                  </a:lnTo>
                  <a:lnTo>
                    <a:pt x="42013" y="41692"/>
                  </a:lnTo>
                  <a:lnTo>
                    <a:pt x="39607" y="44097"/>
                  </a:lnTo>
                  <a:lnTo>
                    <a:pt x="37282" y="46663"/>
                  </a:lnTo>
                  <a:lnTo>
                    <a:pt x="35037" y="49228"/>
                  </a:lnTo>
                  <a:lnTo>
                    <a:pt x="32792" y="51794"/>
                  </a:lnTo>
                  <a:lnTo>
                    <a:pt x="30628" y="54440"/>
                  </a:lnTo>
                  <a:lnTo>
                    <a:pt x="28543" y="57166"/>
                  </a:lnTo>
                  <a:lnTo>
                    <a:pt x="26539" y="59972"/>
                  </a:lnTo>
                  <a:lnTo>
                    <a:pt x="24534" y="62778"/>
                  </a:lnTo>
                  <a:lnTo>
                    <a:pt x="22690" y="65664"/>
                  </a:lnTo>
                  <a:lnTo>
                    <a:pt x="20846" y="68551"/>
                  </a:lnTo>
                  <a:lnTo>
                    <a:pt x="19082" y="71517"/>
                  </a:lnTo>
                  <a:lnTo>
                    <a:pt x="17398" y="74484"/>
                  </a:lnTo>
                  <a:lnTo>
                    <a:pt x="15795" y="77530"/>
                  </a:lnTo>
                  <a:lnTo>
                    <a:pt x="14271" y="80657"/>
                  </a:lnTo>
                  <a:lnTo>
                    <a:pt x="12748" y="83784"/>
                  </a:lnTo>
                  <a:lnTo>
                    <a:pt x="11385" y="86911"/>
                  </a:lnTo>
                  <a:lnTo>
                    <a:pt x="10022" y="90198"/>
                  </a:lnTo>
                  <a:lnTo>
                    <a:pt x="8819" y="93405"/>
                  </a:lnTo>
                  <a:lnTo>
                    <a:pt x="7617" y="96693"/>
                  </a:lnTo>
                  <a:lnTo>
                    <a:pt x="6574" y="100060"/>
                  </a:lnTo>
                  <a:lnTo>
                    <a:pt x="5532" y="103427"/>
                  </a:lnTo>
                  <a:lnTo>
                    <a:pt x="4570" y="106795"/>
                  </a:lnTo>
                  <a:lnTo>
                    <a:pt x="3768" y="110242"/>
                  </a:lnTo>
                  <a:lnTo>
                    <a:pt x="2967" y="113690"/>
                  </a:lnTo>
                  <a:lnTo>
                    <a:pt x="2325" y="117137"/>
                  </a:lnTo>
                  <a:lnTo>
                    <a:pt x="1684" y="120665"/>
                  </a:lnTo>
                  <a:lnTo>
                    <a:pt x="1203" y="124273"/>
                  </a:lnTo>
                  <a:lnTo>
                    <a:pt x="802" y="127801"/>
                  </a:lnTo>
                  <a:lnTo>
                    <a:pt x="481" y="131409"/>
                  </a:lnTo>
                  <a:lnTo>
                    <a:pt x="241" y="135097"/>
                  </a:lnTo>
                  <a:lnTo>
                    <a:pt x="80" y="138705"/>
                  </a:lnTo>
                  <a:lnTo>
                    <a:pt x="0" y="142393"/>
                  </a:lnTo>
                  <a:lnTo>
                    <a:pt x="285750" y="142393"/>
                  </a:lnTo>
                  <a:lnTo>
                    <a:pt x="285670" y="138705"/>
                  </a:lnTo>
                  <a:lnTo>
                    <a:pt x="285509" y="135097"/>
                  </a:lnTo>
                  <a:lnTo>
                    <a:pt x="285269" y="131409"/>
                  </a:lnTo>
                  <a:lnTo>
                    <a:pt x="284948" y="127801"/>
                  </a:lnTo>
                  <a:lnTo>
                    <a:pt x="284547" y="124273"/>
                  </a:lnTo>
                  <a:lnTo>
                    <a:pt x="284066" y="120665"/>
                  </a:lnTo>
                  <a:lnTo>
                    <a:pt x="283425" y="117137"/>
                  </a:lnTo>
                  <a:lnTo>
                    <a:pt x="282783" y="113690"/>
                  </a:lnTo>
                  <a:lnTo>
                    <a:pt x="281982" y="110242"/>
                  </a:lnTo>
                  <a:lnTo>
                    <a:pt x="281180" y="106795"/>
                  </a:lnTo>
                  <a:lnTo>
                    <a:pt x="280218" y="103427"/>
                  </a:lnTo>
                  <a:lnTo>
                    <a:pt x="279176" y="100060"/>
                  </a:lnTo>
                  <a:lnTo>
                    <a:pt x="278133" y="96693"/>
                  </a:lnTo>
                  <a:lnTo>
                    <a:pt x="276931" y="93405"/>
                  </a:lnTo>
                  <a:lnTo>
                    <a:pt x="275728" y="90198"/>
                  </a:lnTo>
                  <a:lnTo>
                    <a:pt x="274365" y="86911"/>
                  </a:lnTo>
                  <a:lnTo>
                    <a:pt x="273002" y="83784"/>
                  </a:lnTo>
                  <a:lnTo>
                    <a:pt x="271479" y="80657"/>
                  </a:lnTo>
                  <a:lnTo>
                    <a:pt x="269955" y="77530"/>
                  </a:lnTo>
                  <a:lnTo>
                    <a:pt x="268352" y="74484"/>
                  </a:lnTo>
                  <a:lnTo>
                    <a:pt x="266668" y="71517"/>
                  </a:lnTo>
                  <a:lnTo>
                    <a:pt x="264904" y="68551"/>
                  </a:lnTo>
                  <a:lnTo>
                    <a:pt x="263060" y="65664"/>
                  </a:lnTo>
                  <a:lnTo>
                    <a:pt x="261216" y="62778"/>
                  </a:lnTo>
                  <a:lnTo>
                    <a:pt x="259212" y="59972"/>
                  </a:lnTo>
                  <a:lnTo>
                    <a:pt x="257207" y="57166"/>
                  </a:lnTo>
                  <a:lnTo>
                    <a:pt x="255122" y="54440"/>
                  </a:lnTo>
                  <a:lnTo>
                    <a:pt x="252958" y="51794"/>
                  </a:lnTo>
                  <a:lnTo>
                    <a:pt x="250713" y="49228"/>
                  </a:lnTo>
                  <a:lnTo>
                    <a:pt x="248468" y="46663"/>
                  </a:lnTo>
                  <a:lnTo>
                    <a:pt x="246143" y="44097"/>
                  </a:lnTo>
                  <a:lnTo>
                    <a:pt x="243737" y="41692"/>
                  </a:lnTo>
                  <a:lnTo>
                    <a:pt x="241332" y="39286"/>
                  </a:lnTo>
                  <a:lnTo>
                    <a:pt x="238766" y="36961"/>
                  </a:lnTo>
                  <a:lnTo>
                    <a:pt x="236201" y="34716"/>
                  </a:lnTo>
                  <a:lnTo>
                    <a:pt x="233635" y="32471"/>
                  </a:lnTo>
                  <a:lnTo>
                    <a:pt x="230909" y="30387"/>
                  </a:lnTo>
                  <a:lnTo>
                    <a:pt x="228183" y="28302"/>
                  </a:lnTo>
                  <a:lnTo>
                    <a:pt x="225457" y="26298"/>
                  </a:lnTo>
                  <a:lnTo>
                    <a:pt x="222651" y="24293"/>
                  </a:lnTo>
                  <a:lnTo>
                    <a:pt x="219765" y="22449"/>
                  </a:lnTo>
                  <a:lnTo>
                    <a:pt x="216798" y="20605"/>
                  </a:lnTo>
                  <a:lnTo>
                    <a:pt x="213831" y="18841"/>
                  </a:lnTo>
                  <a:lnTo>
                    <a:pt x="210865" y="17158"/>
                  </a:lnTo>
                  <a:lnTo>
                    <a:pt x="207818" y="15554"/>
                  </a:lnTo>
                  <a:lnTo>
                    <a:pt x="204691" y="14031"/>
                  </a:lnTo>
                  <a:lnTo>
                    <a:pt x="201564" y="12588"/>
                  </a:lnTo>
                  <a:lnTo>
                    <a:pt x="198357" y="11144"/>
                  </a:lnTo>
                  <a:lnTo>
                    <a:pt x="195150" y="9862"/>
                  </a:lnTo>
                  <a:lnTo>
                    <a:pt x="191943" y="8659"/>
                  </a:lnTo>
                  <a:lnTo>
                    <a:pt x="188576" y="7456"/>
                  </a:lnTo>
                  <a:lnTo>
                    <a:pt x="185289" y="6414"/>
                  </a:lnTo>
                  <a:lnTo>
                    <a:pt x="181921" y="5372"/>
                  </a:lnTo>
                  <a:lnTo>
                    <a:pt x="178473" y="4490"/>
                  </a:lnTo>
                  <a:lnTo>
                    <a:pt x="175106" y="3608"/>
                  </a:lnTo>
                  <a:lnTo>
                    <a:pt x="171578" y="2886"/>
                  </a:lnTo>
                  <a:lnTo>
                    <a:pt x="168131" y="2245"/>
                  </a:lnTo>
                  <a:lnTo>
                    <a:pt x="164603" y="1604"/>
                  </a:lnTo>
                  <a:lnTo>
                    <a:pt x="161075" y="1122"/>
                  </a:lnTo>
                  <a:lnTo>
                    <a:pt x="157467" y="722"/>
                  </a:lnTo>
                  <a:lnTo>
                    <a:pt x="153859" y="401"/>
                  </a:lnTo>
                  <a:lnTo>
                    <a:pt x="150251" y="160"/>
                  </a:lnTo>
                  <a:lnTo>
                    <a:pt x="146563" y="80"/>
                  </a:lnTo>
                  <a:lnTo>
                    <a:pt x="142875" y="0"/>
                  </a:lnTo>
                  <a:close/>
                </a:path>
              </a:pathLst>
            </a:custGeom>
            <a:gradFill>
              <a:gsLst>
                <a:gs pos="0">
                  <a:srgbClr val="BFD7FF"/>
                </a:gs>
                <a:gs pos="50000">
                  <a:srgbClr val="CADEFF"/>
                </a:gs>
                <a:gs pos="100000">
                  <a:srgbClr val="E3EEFF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162" name="Google Shape;162;p25"/>
            <p:cNvSpPr/>
            <p:nvPr/>
          </p:nvSpPr>
          <p:spPr>
            <a:xfrm>
              <a:off x="2057711" y="2881362"/>
              <a:ext cx="1255157" cy="625105"/>
            </a:xfrm>
            <a:custGeom>
              <a:rect b="b" l="l" r="r" t="t"/>
              <a:pathLst>
                <a:path extrusionOk="0" h="142393" w="285750">
                  <a:moveTo>
                    <a:pt x="142875" y="0"/>
                  </a:moveTo>
                  <a:lnTo>
                    <a:pt x="139187" y="80"/>
                  </a:lnTo>
                  <a:lnTo>
                    <a:pt x="135499" y="160"/>
                  </a:lnTo>
                  <a:lnTo>
                    <a:pt x="131891" y="401"/>
                  </a:lnTo>
                  <a:lnTo>
                    <a:pt x="128283" y="722"/>
                  </a:lnTo>
                  <a:lnTo>
                    <a:pt x="124675" y="1122"/>
                  </a:lnTo>
                  <a:lnTo>
                    <a:pt x="121147" y="1604"/>
                  </a:lnTo>
                  <a:lnTo>
                    <a:pt x="117619" y="2245"/>
                  </a:lnTo>
                  <a:lnTo>
                    <a:pt x="114172" y="2886"/>
                  </a:lnTo>
                  <a:lnTo>
                    <a:pt x="110644" y="3608"/>
                  </a:lnTo>
                  <a:lnTo>
                    <a:pt x="107277" y="4490"/>
                  </a:lnTo>
                  <a:lnTo>
                    <a:pt x="103829" y="5372"/>
                  </a:lnTo>
                  <a:lnTo>
                    <a:pt x="100461" y="6414"/>
                  </a:lnTo>
                  <a:lnTo>
                    <a:pt x="97174" y="7456"/>
                  </a:lnTo>
                  <a:lnTo>
                    <a:pt x="93807" y="8659"/>
                  </a:lnTo>
                  <a:lnTo>
                    <a:pt x="90600" y="9862"/>
                  </a:lnTo>
                  <a:lnTo>
                    <a:pt x="87393" y="11144"/>
                  </a:lnTo>
                  <a:lnTo>
                    <a:pt x="84186" y="12588"/>
                  </a:lnTo>
                  <a:lnTo>
                    <a:pt x="81059" y="14031"/>
                  </a:lnTo>
                  <a:lnTo>
                    <a:pt x="77932" y="15554"/>
                  </a:lnTo>
                  <a:lnTo>
                    <a:pt x="74885" y="17158"/>
                  </a:lnTo>
                  <a:lnTo>
                    <a:pt x="71919" y="18841"/>
                  </a:lnTo>
                  <a:lnTo>
                    <a:pt x="68952" y="20605"/>
                  </a:lnTo>
                  <a:lnTo>
                    <a:pt x="65985" y="22449"/>
                  </a:lnTo>
                  <a:lnTo>
                    <a:pt x="63099" y="24293"/>
                  </a:lnTo>
                  <a:lnTo>
                    <a:pt x="60293" y="26298"/>
                  </a:lnTo>
                  <a:lnTo>
                    <a:pt x="57567" y="28302"/>
                  </a:lnTo>
                  <a:lnTo>
                    <a:pt x="54841" y="30387"/>
                  </a:lnTo>
                  <a:lnTo>
                    <a:pt x="52115" y="32471"/>
                  </a:lnTo>
                  <a:lnTo>
                    <a:pt x="49549" y="34716"/>
                  </a:lnTo>
                  <a:lnTo>
                    <a:pt x="46984" y="36961"/>
                  </a:lnTo>
                  <a:lnTo>
                    <a:pt x="44418" y="39286"/>
                  </a:lnTo>
                  <a:lnTo>
                    <a:pt x="42013" y="41692"/>
                  </a:lnTo>
                  <a:lnTo>
                    <a:pt x="39607" y="44097"/>
                  </a:lnTo>
                  <a:lnTo>
                    <a:pt x="37282" y="46663"/>
                  </a:lnTo>
                  <a:lnTo>
                    <a:pt x="35037" y="49228"/>
                  </a:lnTo>
                  <a:lnTo>
                    <a:pt x="32792" y="51794"/>
                  </a:lnTo>
                  <a:lnTo>
                    <a:pt x="30628" y="54440"/>
                  </a:lnTo>
                  <a:lnTo>
                    <a:pt x="28543" y="57166"/>
                  </a:lnTo>
                  <a:lnTo>
                    <a:pt x="26539" y="59972"/>
                  </a:lnTo>
                  <a:lnTo>
                    <a:pt x="24534" y="62778"/>
                  </a:lnTo>
                  <a:lnTo>
                    <a:pt x="22690" y="65664"/>
                  </a:lnTo>
                  <a:lnTo>
                    <a:pt x="20846" y="68551"/>
                  </a:lnTo>
                  <a:lnTo>
                    <a:pt x="19082" y="71517"/>
                  </a:lnTo>
                  <a:lnTo>
                    <a:pt x="17398" y="74484"/>
                  </a:lnTo>
                  <a:lnTo>
                    <a:pt x="15795" y="77530"/>
                  </a:lnTo>
                  <a:lnTo>
                    <a:pt x="14271" y="80657"/>
                  </a:lnTo>
                  <a:lnTo>
                    <a:pt x="12748" y="83784"/>
                  </a:lnTo>
                  <a:lnTo>
                    <a:pt x="11385" y="86911"/>
                  </a:lnTo>
                  <a:lnTo>
                    <a:pt x="10022" y="90198"/>
                  </a:lnTo>
                  <a:lnTo>
                    <a:pt x="8819" y="93405"/>
                  </a:lnTo>
                  <a:lnTo>
                    <a:pt x="7617" y="96693"/>
                  </a:lnTo>
                  <a:lnTo>
                    <a:pt x="6574" y="100060"/>
                  </a:lnTo>
                  <a:lnTo>
                    <a:pt x="5532" y="103427"/>
                  </a:lnTo>
                  <a:lnTo>
                    <a:pt x="4570" y="106795"/>
                  </a:lnTo>
                  <a:lnTo>
                    <a:pt x="3768" y="110242"/>
                  </a:lnTo>
                  <a:lnTo>
                    <a:pt x="2967" y="113690"/>
                  </a:lnTo>
                  <a:lnTo>
                    <a:pt x="2325" y="117137"/>
                  </a:lnTo>
                  <a:lnTo>
                    <a:pt x="1684" y="120665"/>
                  </a:lnTo>
                  <a:lnTo>
                    <a:pt x="1203" y="124273"/>
                  </a:lnTo>
                  <a:lnTo>
                    <a:pt x="802" y="127801"/>
                  </a:lnTo>
                  <a:lnTo>
                    <a:pt x="481" y="131409"/>
                  </a:lnTo>
                  <a:lnTo>
                    <a:pt x="241" y="135097"/>
                  </a:lnTo>
                  <a:lnTo>
                    <a:pt x="80" y="138705"/>
                  </a:lnTo>
                  <a:lnTo>
                    <a:pt x="0" y="142393"/>
                  </a:lnTo>
                  <a:lnTo>
                    <a:pt x="285750" y="142393"/>
                  </a:lnTo>
                  <a:lnTo>
                    <a:pt x="285670" y="138705"/>
                  </a:lnTo>
                  <a:lnTo>
                    <a:pt x="285509" y="135097"/>
                  </a:lnTo>
                  <a:lnTo>
                    <a:pt x="285269" y="131409"/>
                  </a:lnTo>
                  <a:lnTo>
                    <a:pt x="284948" y="127801"/>
                  </a:lnTo>
                  <a:lnTo>
                    <a:pt x="284547" y="124273"/>
                  </a:lnTo>
                  <a:lnTo>
                    <a:pt x="284066" y="120665"/>
                  </a:lnTo>
                  <a:lnTo>
                    <a:pt x="283425" y="117137"/>
                  </a:lnTo>
                  <a:lnTo>
                    <a:pt x="282783" y="113690"/>
                  </a:lnTo>
                  <a:lnTo>
                    <a:pt x="281982" y="110242"/>
                  </a:lnTo>
                  <a:lnTo>
                    <a:pt x="281180" y="106795"/>
                  </a:lnTo>
                  <a:lnTo>
                    <a:pt x="280218" y="103427"/>
                  </a:lnTo>
                  <a:lnTo>
                    <a:pt x="279176" y="100060"/>
                  </a:lnTo>
                  <a:lnTo>
                    <a:pt x="278133" y="96693"/>
                  </a:lnTo>
                  <a:lnTo>
                    <a:pt x="276931" y="93405"/>
                  </a:lnTo>
                  <a:lnTo>
                    <a:pt x="275728" y="90198"/>
                  </a:lnTo>
                  <a:lnTo>
                    <a:pt x="274365" y="86911"/>
                  </a:lnTo>
                  <a:lnTo>
                    <a:pt x="273002" y="83784"/>
                  </a:lnTo>
                  <a:lnTo>
                    <a:pt x="271479" y="80657"/>
                  </a:lnTo>
                  <a:lnTo>
                    <a:pt x="269955" y="77530"/>
                  </a:lnTo>
                  <a:lnTo>
                    <a:pt x="268352" y="74484"/>
                  </a:lnTo>
                  <a:lnTo>
                    <a:pt x="266668" y="71517"/>
                  </a:lnTo>
                  <a:lnTo>
                    <a:pt x="264904" y="68551"/>
                  </a:lnTo>
                  <a:lnTo>
                    <a:pt x="263060" y="65664"/>
                  </a:lnTo>
                  <a:lnTo>
                    <a:pt x="261216" y="62778"/>
                  </a:lnTo>
                  <a:lnTo>
                    <a:pt x="259212" y="59972"/>
                  </a:lnTo>
                  <a:lnTo>
                    <a:pt x="257207" y="57166"/>
                  </a:lnTo>
                  <a:lnTo>
                    <a:pt x="255122" y="54440"/>
                  </a:lnTo>
                  <a:lnTo>
                    <a:pt x="252958" y="51794"/>
                  </a:lnTo>
                  <a:lnTo>
                    <a:pt x="250713" y="49228"/>
                  </a:lnTo>
                  <a:lnTo>
                    <a:pt x="248468" y="46663"/>
                  </a:lnTo>
                  <a:lnTo>
                    <a:pt x="246143" y="44097"/>
                  </a:lnTo>
                  <a:lnTo>
                    <a:pt x="243737" y="41692"/>
                  </a:lnTo>
                  <a:lnTo>
                    <a:pt x="241332" y="39286"/>
                  </a:lnTo>
                  <a:lnTo>
                    <a:pt x="238766" y="36961"/>
                  </a:lnTo>
                  <a:lnTo>
                    <a:pt x="236201" y="34716"/>
                  </a:lnTo>
                  <a:lnTo>
                    <a:pt x="233635" y="32471"/>
                  </a:lnTo>
                  <a:lnTo>
                    <a:pt x="230909" y="30387"/>
                  </a:lnTo>
                  <a:lnTo>
                    <a:pt x="228183" y="28302"/>
                  </a:lnTo>
                  <a:lnTo>
                    <a:pt x="225457" y="26298"/>
                  </a:lnTo>
                  <a:lnTo>
                    <a:pt x="222651" y="24293"/>
                  </a:lnTo>
                  <a:lnTo>
                    <a:pt x="219765" y="22449"/>
                  </a:lnTo>
                  <a:lnTo>
                    <a:pt x="216798" y="20605"/>
                  </a:lnTo>
                  <a:lnTo>
                    <a:pt x="213831" y="18841"/>
                  </a:lnTo>
                  <a:lnTo>
                    <a:pt x="210865" y="17158"/>
                  </a:lnTo>
                  <a:lnTo>
                    <a:pt x="207818" y="15554"/>
                  </a:lnTo>
                  <a:lnTo>
                    <a:pt x="204691" y="14031"/>
                  </a:lnTo>
                  <a:lnTo>
                    <a:pt x="201564" y="12588"/>
                  </a:lnTo>
                  <a:lnTo>
                    <a:pt x="198357" y="11144"/>
                  </a:lnTo>
                  <a:lnTo>
                    <a:pt x="195150" y="9862"/>
                  </a:lnTo>
                  <a:lnTo>
                    <a:pt x="191943" y="8659"/>
                  </a:lnTo>
                  <a:lnTo>
                    <a:pt x="188576" y="7456"/>
                  </a:lnTo>
                  <a:lnTo>
                    <a:pt x="185289" y="6414"/>
                  </a:lnTo>
                  <a:lnTo>
                    <a:pt x="181921" y="5372"/>
                  </a:lnTo>
                  <a:lnTo>
                    <a:pt x="178473" y="4490"/>
                  </a:lnTo>
                  <a:lnTo>
                    <a:pt x="175106" y="3608"/>
                  </a:lnTo>
                  <a:lnTo>
                    <a:pt x="171578" y="2886"/>
                  </a:lnTo>
                  <a:lnTo>
                    <a:pt x="168131" y="2245"/>
                  </a:lnTo>
                  <a:lnTo>
                    <a:pt x="164603" y="1604"/>
                  </a:lnTo>
                  <a:lnTo>
                    <a:pt x="161075" y="1122"/>
                  </a:lnTo>
                  <a:lnTo>
                    <a:pt x="157467" y="722"/>
                  </a:lnTo>
                  <a:lnTo>
                    <a:pt x="153859" y="401"/>
                  </a:lnTo>
                  <a:lnTo>
                    <a:pt x="150251" y="160"/>
                  </a:lnTo>
                  <a:lnTo>
                    <a:pt x="146563" y="80"/>
                  </a:lnTo>
                  <a:lnTo>
                    <a:pt x="142875" y="0"/>
                  </a:lnTo>
                  <a:close/>
                </a:path>
              </a:pathLst>
            </a:custGeom>
            <a:gradFill>
              <a:gsLst>
                <a:gs pos="0">
                  <a:srgbClr val="F7D3B8"/>
                </a:gs>
                <a:gs pos="48000">
                  <a:srgbClr val="F7D3B8">
                    <a:alpha val="29803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163" name="Google Shape;163;p25"/>
            <p:cNvSpPr/>
            <p:nvPr/>
          </p:nvSpPr>
          <p:spPr>
            <a:xfrm rot="10800000">
              <a:off x="2687138" y="2881485"/>
              <a:ext cx="627438" cy="624983"/>
            </a:xfrm>
            <a:custGeom>
              <a:rect b="b" l="l" r="r" t="t"/>
              <a:pathLst>
                <a:path extrusionOk="0" h="209550" w="210021">
                  <a:moveTo>
                    <a:pt x="210021" y="0"/>
                  </a:moveTo>
                  <a:lnTo>
                    <a:pt x="204593" y="118"/>
                  </a:lnTo>
                  <a:lnTo>
                    <a:pt x="199284" y="236"/>
                  </a:lnTo>
                  <a:lnTo>
                    <a:pt x="193856" y="590"/>
                  </a:lnTo>
                  <a:lnTo>
                    <a:pt x="188547" y="1062"/>
                  </a:lnTo>
                  <a:lnTo>
                    <a:pt x="183355" y="1652"/>
                  </a:lnTo>
                  <a:lnTo>
                    <a:pt x="178046" y="2478"/>
                  </a:lnTo>
                  <a:lnTo>
                    <a:pt x="172854" y="3304"/>
                  </a:lnTo>
                  <a:lnTo>
                    <a:pt x="167781" y="4248"/>
                  </a:lnTo>
                  <a:lnTo>
                    <a:pt x="162707" y="5428"/>
                  </a:lnTo>
                  <a:lnTo>
                    <a:pt x="157634" y="6607"/>
                  </a:lnTo>
                  <a:lnTo>
                    <a:pt x="152678" y="8023"/>
                  </a:lnTo>
                  <a:lnTo>
                    <a:pt x="147723" y="9439"/>
                  </a:lnTo>
                  <a:lnTo>
                    <a:pt x="142767" y="11091"/>
                  </a:lnTo>
                  <a:lnTo>
                    <a:pt x="137930" y="12743"/>
                  </a:lnTo>
                  <a:lnTo>
                    <a:pt x="133092" y="14631"/>
                  </a:lnTo>
                  <a:lnTo>
                    <a:pt x="128372" y="16519"/>
                  </a:lnTo>
                  <a:lnTo>
                    <a:pt x="123771" y="18524"/>
                  </a:lnTo>
                  <a:lnTo>
                    <a:pt x="119169" y="20766"/>
                  </a:lnTo>
                  <a:lnTo>
                    <a:pt x="114568" y="23008"/>
                  </a:lnTo>
                  <a:lnTo>
                    <a:pt x="110084" y="25368"/>
                  </a:lnTo>
                  <a:lnTo>
                    <a:pt x="105718" y="27846"/>
                  </a:lnTo>
                  <a:lnTo>
                    <a:pt x="101353" y="30441"/>
                  </a:lnTo>
                  <a:lnTo>
                    <a:pt x="96987" y="33037"/>
                  </a:lnTo>
                  <a:lnTo>
                    <a:pt x="92740" y="35869"/>
                  </a:lnTo>
                  <a:lnTo>
                    <a:pt x="88610" y="38701"/>
                  </a:lnTo>
                  <a:lnTo>
                    <a:pt x="84598" y="41650"/>
                  </a:lnTo>
                  <a:lnTo>
                    <a:pt x="80587" y="44718"/>
                  </a:lnTo>
                  <a:lnTo>
                    <a:pt x="76693" y="47904"/>
                  </a:lnTo>
                  <a:lnTo>
                    <a:pt x="72799" y="51208"/>
                  </a:lnTo>
                  <a:lnTo>
                    <a:pt x="69024" y="54511"/>
                  </a:lnTo>
                  <a:lnTo>
                    <a:pt x="65366" y="57933"/>
                  </a:lnTo>
                  <a:lnTo>
                    <a:pt x="61708" y="61473"/>
                  </a:lnTo>
                  <a:lnTo>
                    <a:pt x="58169" y="65012"/>
                  </a:lnTo>
                  <a:lnTo>
                    <a:pt x="54747" y="68670"/>
                  </a:lnTo>
                  <a:lnTo>
                    <a:pt x="51443" y="72446"/>
                  </a:lnTo>
                  <a:lnTo>
                    <a:pt x="48140" y="76339"/>
                  </a:lnTo>
                  <a:lnTo>
                    <a:pt x="45072" y="80233"/>
                  </a:lnTo>
                  <a:lnTo>
                    <a:pt x="42004" y="84245"/>
                  </a:lnTo>
                  <a:lnTo>
                    <a:pt x="38936" y="88256"/>
                  </a:lnTo>
                  <a:lnTo>
                    <a:pt x="36105" y="92386"/>
                  </a:lnTo>
                  <a:lnTo>
                    <a:pt x="33273" y="96634"/>
                  </a:lnTo>
                  <a:lnTo>
                    <a:pt x="30677" y="100881"/>
                  </a:lnTo>
                  <a:lnTo>
                    <a:pt x="28081" y="105247"/>
                  </a:lnTo>
                  <a:lnTo>
                    <a:pt x="25604" y="109731"/>
                  </a:lnTo>
                  <a:lnTo>
                    <a:pt x="23244" y="114214"/>
                  </a:lnTo>
                  <a:lnTo>
                    <a:pt x="20884" y="118698"/>
                  </a:lnTo>
                  <a:lnTo>
                    <a:pt x="18760" y="123299"/>
                  </a:lnTo>
                  <a:lnTo>
                    <a:pt x="16754" y="128019"/>
                  </a:lnTo>
                  <a:lnTo>
                    <a:pt x="14749" y="132739"/>
                  </a:lnTo>
                  <a:lnTo>
                    <a:pt x="12979" y="137576"/>
                  </a:lnTo>
                  <a:lnTo>
                    <a:pt x="11209" y="142414"/>
                  </a:lnTo>
                  <a:lnTo>
                    <a:pt x="9557" y="147251"/>
                  </a:lnTo>
                  <a:lnTo>
                    <a:pt x="8141" y="152207"/>
                  </a:lnTo>
                  <a:lnTo>
                    <a:pt x="6725" y="157163"/>
                  </a:lnTo>
                  <a:lnTo>
                    <a:pt x="5546" y="162236"/>
                  </a:lnTo>
                  <a:lnTo>
                    <a:pt x="4366" y="167310"/>
                  </a:lnTo>
                  <a:lnTo>
                    <a:pt x="3422" y="172501"/>
                  </a:lnTo>
                  <a:lnTo>
                    <a:pt x="2478" y="177693"/>
                  </a:lnTo>
                  <a:lnTo>
                    <a:pt x="1770" y="182884"/>
                  </a:lnTo>
                  <a:lnTo>
                    <a:pt x="1180" y="188076"/>
                  </a:lnTo>
                  <a:lnTo>
                    <a:pt x="708" y="193385"/>
                  </a:lnTo>
                  <a:lnTo>
                    <a:pt x="354" y="198813"/>
                  </a:lnTo>
                  <a:lnTo>
                    <a:pt x="118" y="204122"/>
                  </a:lnTo>
                  <a:lnTo>
                    <a:pt x="0" y="209550"/>
                  </a:lnTo>
                  <a:lnTo>
                    <a:pt x="210021" y="209550"/>
                  </a:lnTo>
                  <a:lnTo>
                    <a:pt x="210021" y="0"/>
                  </a:lnTo>
                  <a:close/>
                </a:path>
              </a:pathLst>
            </a:custGeom>
            <a:solidFill>
              <a:srgbClr val="E0D3A4"/>
            </a:soli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164" name="Google Shape;164;p25"/>
            <p:cNvSpPr/>
            <p:nvPr/>
          </p:nvSpPr>
          <p:spPr>
            <a:xfrm flipH="1" rot="10800000">
              <a:off x="3317085" y="2881475"/>
              <a:ext cx="627438" cy="624983"/>
            </a:xfrm>
            <a:custGeom>
              <a:rect b="b" l="l" r="r" t="t"/>
              <a:pathLst>
                <a:path extrusionOk="0" h="209550" w="210021">
                  <a:moveTo>
                    <a:pt x="210021" y="0"/>
                  </a:moveTo>
                  <a:lnTo>
                    <a:pt x="204593" y="118"/>
                  </a:lnTo>
                  <a:lnTo>
                    <a:pt x="199284" y="236"/>
                  </a:lnTo>
                  <a:lnTo>
                    <a:pt x="193856" y="590"/>
                  </a:lnTo>
                  <a:lnTo>
                    <a:pt x="188547" y="1062"/>
                  </a:lnTo>
                  <a:lnTo>
                    <a:pt x="183355" y="1652"/>
                  </a:lnTo>
                  <a:lnTo>
                    <a:pt x="178046" y="2478"/>
                  </a:lnTo>
                  <a:lnTo>
                    <a:pt x="172854" y="3304"/>
                  </a:lnTo>
                  <a:lnTo>
                    <a:pt x="167781" y="4248"/>
                  </a:lnTo>
                  <a:lnTo>
                    <a:pt x="162707" y="5428"/>
                  </a:lnTo>
                  <a:lnTo>
                    <a:pt x="157634" y="6607"/>
                  </a:lnTo>
                  <a:lnTo>
                    <a:pt x="152678" y="8023"/>
                  </a:lnTo>
                  <a:lnTo>
                    <a:pt x="147723" y="9439"/>
                  </a:lnTo>
                  <a:lnTo>
                    <a:pt x="142767" y="11091"/>
                  </a:lnTo>
                  <a:lnTo>
                    <a:pt x="137930" y="12743"/>
                  </a:lnTo>
                  <a:lnTo>
                    <a:pt x="133092" y="14631"/>
                  </a:lnTo>
                  <a:lnTo>
                    <a:pt x="128372" y="16519"/>
                  </a:lnTo>
                  <a:lnTo>
                    <a:pt x="123771" y="18524"/>
                  </a:lnTo>
                  <a:lnTo>
                    <a:pt x="119169" y="20766"/>
                  </a:lnTo>
                  <a:lnTo>
                    <a:pt x="114568" y="23008"/>
                  </a:lnTo>
                  <a:lnTo>
                    <a:pt x="110084" y="25368"/>
                  </a:lnTo>
                  <a:lnTo>
                    <a:pt x="105718" y="27846"/>
                  </a:lnTo>
                  <a:lnTo>
                    <a:pt x="101353" y="30441"/>
                  </a:lnTo>
                  <a:lnTo>
                    <a:pt x="96987" y="33037"/>
                  </a:lnTo>
                  <a:lnTo>
                    <a:pt x="92740" y="35869"/>
                  </a:lnTo>
                  <a:lnTo>
                    <a:pt x="88610" y="38701"/>
                  </a:lnTo>
                  <a:lnTo>
                    <a:pt x="84598" y="41650"/>
                  </a:lnTo>
                  <a:lnTo>
                    <a:pt x="80587" y="44718"/>
                  </a:lnTo>
                  <a:lnTo>
                    <a:pt x="76693" y="47904"/>
                  </a:lnTo>
                  <a:lnTo>
                    <a:pt x="72799" y="51208"/>
                  </a:lnTo>
                  <a:lnTo>
                    <a:pt x="69024" y="54511"/>
                  </a:lnTo>
                  <a:lnTo>
                    <a:pt x="65366" y="57933"/>
                  </a:lnTo>
                  <a:lnTo>
                    <a:pt x="61708" y="61473"/>
                  </a:lnTo>
                  <a:lnTo>
                    <a:pt x="58169" y="65012"/>
                  </a:lnTo>
                  <a:lnTo>
                    <a:pt x="54747" y="68670"/>
                  </a:lnTo>
                  <a:lnTo>
                    <a:pt x="51443" y="72446"/>
                  </a:lnTo>
                  <a:lnTo>
                    <a:pt x="48140" y="76339"/>
                  </a:lnTo>
                  <a:lnTo>
                    <a:pt x="45072" y="80233"/>
                  </a:lnTo>
                  <a:lnTo>
                    <a:pt x="42004" y="84245"/>
                  </a:lnTo>
                  <a:lnTo>
                    <a:pt x="38936" y="88256"/>
                  </a:lnTo>
                  <a:lnTo>
                    <a:pt x="36105" y="92386"/>
                  </a:lnTo>
                  <a:lnTo>
                    <a:pt x="33273" y="96634"/>
                  </a:lnTo>
                  <a:lnTo>
                    <a:pt x="30677" y="100881"/>
                  </a:lnTo>
                  <a:lnTo>
                    <a:pt x="28081" y="105247"/>
                  </a:lnTo>
                  <a:lnTo>
                    <a:pt x="25604" y="109731"/>
                  </a:lnTo>
                  <a:lnTo>
                    <a:pt x="23244" y="114214"/>
                  </a:lnTo>
                  <a:lnTo>
                    <a:pt x="20884" y="118698"/>
                  </a:lnTo>
                  <a:lnTo>
                    <a:pt x="18760" y="123299"/>
                  </a:lnTo>
                  <a:lnTo>
                    <a:pt x="16754" y="128019"/>
                  </a:lnTo>
                  <a:lnTo>
                    <a:pt x="14749" y="132739"/>
                  </a:lnTo>
                  <a:lnTo>
                    <a:pt x="12979" y="137576"/>
                  </a:lnTo>
                  <a:lnTo>
                    <a:pt x="11209" y="142414"/>
                  </a:lnTo>
                  <a:lnTo>
                    <a:pt x="9557" y="147251"/>
                  </a:lnTo>
                  <a:lnTo>
                    <a:pt x="8141" y="152207"/>
                  </a:lnTo>
                  <a:lnTo>
                    <a:pt x="6725" y="157163"/>
                  </a:lnTo>
                  <a:lnTo>
                    <a:pt x="5546" y="162236"/>
                  </a:lnTo>
                  <a:lnTo>
                    <a:pt x="4366" y="167310"/>
                  </a:lnTo>
                  <a:lnTo>
                    <a:pt x="3422" y="172501"/>
                  </a:lnTo>
                  <a:lnTo>
                    <a:pt x="2478" y="177693"/>
                  </a:lnTo>
                  <a:lnTo>
                    <a:pt x="1770" y="182884"/>
                  </a:lnTo>
                  <a:lnTo>
                    <a:pt x="1180" y="188076"/>
                  </a:lnTo>
                  <a:lnTo>
                    <a:pt x="708" y="193385"/>
                  </a:lnTo>
                  <a:lnTo>
                    <a:pt x="354" y="198813"/>
                  </a:lnTo>
                  <a:lnTo>
                    <a:pt x="118" y="204122"/>
                  </a:lnTo>
                  <a:lnTo>
                    <a:pt x="0" y="209550"/>
                  </a:lnTo>
                  <a:lnTo>
                    <a:pt x="210021" y="209550"/>
                  </a:lnTo>
                  <a:lnTo>
                    <a:pt x="210021" y="0"/>
                  </a:lnTo>
                  <a:close/>
                </a:path>
              </a:pathLst>
            </a:custGeom>
            <a:solidFill>
              <a:srgbClr val="F1E398"/>
            </a:soli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165" name="Google Shape;165;p25"/>
            <p:cNvSpPr/>
            <p:nvPr/>
          </p:nvSpPr>
          <p:spPr>
            <a:xfrm>
              <a:off x="5199663" y="1634674"/>
              <a:ext cx="1255157" cy="625105"/>
            </a:xfrm>
            <a:custGeom>
              <a:rect b="b" l="l" r="r" t="t"/>
              <a:pathLst>
                <a:path extrusionOk="0" h="142393" w="285750">
                  <a:moveTo>
                    <a:pt x="142875" y="0"/>
                  </a:moveTo>
                  <a:lnTo>
                    <a:pt x="139187" y="80"/>
                  </a:lnTo>
                  <a:lnTo>
                    <a:pt x="135499" y="160"/>
                  </a:lnTo>
                  <a:lnTo>
                    <a:pt x="131891" y="401"/>
                  </a:lnTo>
                  <a:lnTo>
                    <a:pt x="128283" y="722"/>
                  </a:lnTo>
                  <a:lnTo>
                    <a:pt x="124675" y="1122"/>
                  </a:lnTo>
                  <a:lnTo>
                    <a:pt x="121147" y="1604"/>
                  </a:lnTo>
                  <a:lnTo>
                    <a:pt x="117619" y="2245"/>
                  </a:lnTo>
                  <a:lnTo>
                    <a:pt x="114172" y="2886"/>
                  </a:lnTo>
                  <a:lnTo>
                    <a:pt x="110644" y="3608"/>
                  </a:lnTo>
                  <a:lnTo>
                    <a:pt x="107277" y="4490"/>
                  </a:lnTo>
                  <a:lnTo>
                    <a:pt x="103829" y="5372"/>
                  </a:lnTo>
                  <a:lnTo>
                    <a:pt x="100461" y="6414"/>
                  </a:lnTo>
                  <a:lnTo>
                    <a:pt x="97174" y="7456"/>
                  </a:lnTo>
                  <a:lnTo>
                    <a:pt x="93807" y="8659"/>
                  </a:lnTo>
                  <a:lnTo>
                    <a:pt x="90600" y="9862"/>
                  </a:lnTo>
                  <a:lnTo>
                    <a:pt x="87393" y="11144"/>
                  </a:lnTo>
                  <a:lnTo>
                    <a:pt x="84186" y="12588"/>
                  </a:lnTo>
                  <a:lnTo>
                    <a:pt x="81059" y="14031"/>
                  </a:lnTo>
                  <a:lnTo>
                    <a:pt x="77932" y="15554"/>
                  </a:lnTo>
                  <a:lnTo>
                    <a:pt x="74885" y="17158"/>
                  </a:lnTo>
                  <a:lnTo>
                    <a:pt x="71919" y="18841"/>
                  </a:lnTo>
                  <a:lnTo>
                    <a:pt x="68952" y="20605"/>
                  </a:lnTo>
                  <a:lnTo>
                    <a:pt x="65985" y="22449"/>
                  </a:lnTo>
                  <a:lnTo>
                    <a:pt x="63099" y="24293"/>
                  </a:lnTo>
                  <a:lnTo>
                    <a:pt x="60293" y="26298"/>
                  </a:lnTo>
                  <a:lnTo>
                    <a:pt x="57567" y="28302"/>
                  </a:lnTo>
                  <a:lnTo>
                    <a:pt x="54841" y="30387"/>
                  </a:lnTo>
                  <a:lnTo>
                    <a:pt x="52115" y="32471"/>
                  </a:lnTo>
                  <a:lnTo>
                    <a:pt x="49549" y="34716"/>
                  </a:lnTo>
                  <a:lnTo>
                    <a:pt x="46984" y="36961"/>
                  </a:lnTo>
                  <a:lnTo>
                    <a:pt x="44418" y="39286"/>
                  </a:lnTo>
                  <a:lnTo>
                    <a:pt x="42013" y="41692"/>
                  </a:lnTo>
                  <a:lnTo>
                    <a:pt x="39607" y="44097"/>
                  </a:lnTo>
                  <a:lnTo>
                    <a:pt x="37282" y="46663"/>
                  </a:lnTo>
                  <a:lnTo>
                    <a:pt x="35037" y="49228"/>
                  </a:lnTo>
                  <a:lnTo>
                    <a:pt x="32792" y="51794"/>
                  </a:lnTo>
                  <a:lnTo>
                    <a:pt x="30628" y="54440"/>
                  </a:lnTo>
                  <a:lnTo>
                    <a:pt x="28543" y="57166"/>
                  </a:lnTo>
                  <a:lnTo>
                    <a:pt x="26539" y="59972"/>
                  </a:lnTo>
                  <a:lnTo>
                    <a:pt x="24534" y="62778"/>
                  </a:lnTo>
                  <a:lnTo>
                    <a:pt x="22690" y="65664"/>
                  </a:lnTo>
                  <a:lnTo>
                    <a:pt x="20846" y="68551"/>
                  </a:lnTo>
                  <a:lnTo>
                    <a:pt x="19082" y="71517"/>
                  </a:lnTo>
                  <a:lnTo>
                    <a:pt x="17398" y="74484"/>
                  </a:lnTo>
                  <a:lnTo>
                    <a:pt x="15795" y="77530"/>
                  </a:lnTo>
                  <a:lnTo>
                    <a:pt x="14271" y="80657"/>
                  </a:lnTo>
                  <a:lnTo>
                    <a:pt x="12748" y="83784"/>
                  </a:lnTo>
                  <a:lnTo>
                    <a:pt x="11385" y="86911"/>
                  </a:lnTo>
                  <a:lnTo>
                    <a:pt x="10022" y="90198"/>
                  </a:lnTo>
                  <a:lnTo>
                    <a:pt x="8819" y="93405"/>
                  </a:lnTo>
                  <a:lnTo>
                    <a:pt x="7617" y="96693"/>
                  </a:lnTo>
                  <a:lnTo>
                    <a:pt x="6574" y="100060"/>
                  </a:lnTo>
                  <a:lnTo>
                    <a:pt x="5532" y="103427"/>
                  </a:lnTo>
                  <a:lnTo>
                    <a:pt x="4570" y="106795"/>
                  </a:lnTo>
                  <a:lnTo>
                    <a:pt x="3768" y="110242"/>
                  </a:lnTo>
                  <a:lnTo>
                    <a:pt x="2967" y="113690"/>
                  </a:lnTo>
                  <a:lnTo>
                    <a:pt x="2325" y="117137"/>
                  </a:lnTo>
                  <a:lnTo>
                    <a:pt x="1684" y="120665"/>
                  </a:lnTo>
                  <a:lnTo>
                    <a:pt x="1203" y="124273"/>
                  </a:lnTo>
                  <a:lnTo>
                    <a:pt x="802" y="127801"/>
                  </a:lnTo>
                  <a:lnTo>
                    <a:pt x="481" y="131409"/>
                  </a:lnTo>
                  <a:lnTo>
                    <a:pt x="241" y="135097"/>
                  </a:lnTo>
                  <a:lnTo>
                    <a:pt x="80" y="138705"/>
                  </a:lnTo>
                  <a:lnTo>
                    <a:pt x="0" y="142393"/>
                  </a:lnTo>
                  <a:lnTo>
                    <a:pt x="285750" y="142393"/>
                  </a:lnTo>
                  <a:lnTo>
                    <a:pt x="285670" y="138705"/>
                  </a:lnTo>
                  <a:lnTo>
                    <a:pt x="285509" y="135097"/>
                  </a:lnTo>
                  <a:lnTo>
                    <a:pt x="285269" y="131409"/>
                  </a:lnTo>
                  <a:lnTo>
                    <a:pt x="284948" y="127801"/>
                  </a:lnTo>
                  <a:lnTo>
                    <a:pt x="284547" y="124273"/>
                  </a:lnTo>
                  <a:lnTo>
                    <a:pt x="284066" y="120665"/>
                  </a:lnTo>
                  <a:lnTo>
                    <a:pt x="283425" y="117137"/>
                  </a:lnTo>
                  <a:lnTo>
                    <a:pt x="282783" y="113690"/>
                  </a:lnTo>
                  <a:lnTo>
                    <a:pt x="281982" y="110242"/>
                  </a:lnTo>
                  <a:lnTo>
                    <a:pt x="281180" y="106795"/>
                  </a:lnTo>
                  <a:lnTo>
                    <a:pt x="280218" y="103427"/>
                  </a:lnTo>
                  <a:lnTo>
                    <a:pt x="279176" y="100060"/>
                  </a:lnTo>
                  <a:lnTo>
                    <a:pt x="278133" y="96693"/>
                  </a:lnTo>
                  <a:lnTo>
                    <a:pt x="276931" y="93405"/>
                  </a:lnTo>
                  <a:lnTo>
                    <a:pt x="275728" y="90198"/>
                  </a:lnTo>
                  <a:lnTo>
                    <a:pt x="274365" y="86911"/>
                  </a:lnTo>
                  <a:lnTo>
                    <a:pt x="273002" y="83784"/>
                  </a:lnTo>
                  <a:lnTo>
                    <a:pt x="271479" y="80657"/>
                  </a:lnTo>
                  <a:lnTo>
                    <a:pt x="269955" y="77530"/>
                  </a:lnTo>
                  <a:lnTo>
                    <a:pt x="268352" y="74484"/>
                  </a:lnTo>
                  <a:lnTo>
                    <a:pt x="266668" y="71517"/>
                  </a:lnTo>
                  <a:lnTo>
                    <a:pt x="264904" y="68551"/>
                  </a:lnTo>
                  <a:lnTo>
                    <a:pt x="263060" y="65664"/>
                  </a:lnTo>
                  <a:lnTo>
                    <a:pt x="261216" y="62778"/>
                  </a:lnTo>
                  <a:lnTo>
                    <a:pt x="259212" y="59972"/>
                  </a:lnTo>
                  <a:lnTo>
                    <a:pt x="257207" y="57166"/>
                  </a:lnTo>
                  <a:lnTo>
                    <a:pt x="255122" y="54440"/>
                  </a:lnTo>
                  <a:lnTo>
                    <a:pt x="252958" y="51794"/>
                  </a:lnTo>
                  <a:lnTo>
                    <a:pt x="250713" y="49228"/>
                  </a:lnTo>
                  <a:lnTo>
                    <a:pt x="248468" y="46663"/>
                  </a:lnTo>
                  <a:lnTo>
                    <a:pt x="246143" y="44097"/>
                  </a:lnTo>
                  <a:lnTo>
                    <a:pt x="243737" y="41692"/>
                  </a:lnTo>
                  <a:lnTo>
                    <a:pt x="241332" y="39286"/>
                  </a:lnTo>
                  <a:lnTo>
                    <a:pt x="238766" y="36961"/>
                  </a:lnTo>
                  <a:lnTo>
                    <a:pt x="236201" y="34716"/>
                  </a:lnTo>
                  <a:lnTo>
                    <a:pt x="233635" y="32471"/>
                  </a:lnTo>
                  <a:lnTo>
                    <a:pt x="230909" y="30387"/>
                  </a:lnTo>
                  <a:lnTo>
                    <a:pt x="228183" y="28302"/>
                  </a:lnTo>
                  <a:lnTo>
                    <a:pt x="225457" y="26298"/>
                  </a:lnTo>
                  <a:lnTo>
                    <a:pt x="222651" y="24293"/>
                  </a:lnTo>
                  <a:lnTo>
                    <a:pt x="219765" y="22449"/>
                  </a:lnTo>
                  <a:lnTo>
                    <a:pt x="216798" y="20605"/>
                  </a:lnTo>
                  <a:lnTo>
                    <a:pt x="213831" y="18841"/>
                  </a:lnTo>
                  <a:lnTo>
                    <a:pt x="210865" y="17158"/>
                  </a:lnTo>
                  <a:lnTo>
                    <a:pt x="207818" y="15554"/>
                  </a:lnTo>
                  <a:lnTo>
                    <a:pt x="204691" y="14031"/>
                  </a:lnTo>
                  <a:lnTo>
                    <a:pt x="201564" y="12588"/>
                  </a:lnTo>
                  <a:lnTo>
                    <a:pt x="198357" y="11144"/>
                  </a:lnTo>
                  <a:lnTo>
                    <a:pt x="195150" y="9862"/>
                  </a:lnTo>
                  <a:lnTo>
                    <a:pt x="191943" y="8659"/>
                  </a:lnTo>
                  <a:lnTo>
                    <a:pt x="188576" y="7456"/>
                  </a:lnTo>
                  <a:lnTo>
                    <a:pt x="185289" y="6414"/>
                  </a:lnTo>
                  <a:lnTo>
                    <a:pt x="181921" y="5372"/>
                  </a:lnTo>
                  <a:lnTo>
                    <a:pt x="178473" y="4490"/>
                  </a:lnTo>
                  <a:lnTo>
                    <a:pt x="175106" y="3608"/>
                  </a:lnTo>
                  <a:lnTo>
                    <a:pt x="171578" y="2886"/>
                  </a:lnTo>
                  <a:lnTo>
                    <a:pt x="168131" y="2245"/>
                  </a:lnTo>
                  <a:lnTo>
                    <a:pt x="164603" y="1604"/>
                  </a:lnTo>
                  <a:lnTo>
                    <a:pt x="161075" y="1122"/>
                  </a:lnTo>
                  <a:lnTo>
                    <a:pt x="157467" y="722"/>
                  </a:lnTo>
                  <a:lnTo>
                    <a:pt x="153859" y="401"/>
                  </a:lnTo>
                  <a:lnTo>
                    <a:pt x="150251" y="160"/>
                  </a:lnTo>
                  <a:lnTo>
                    <a:pt x="146563" y="80"/>
                  </a:lnTo>
                  <a:lnTo>
                    <a:pt x="142875" y="0"/>
                  </a:lnTo>
                  <a:close/>
                </a:path>
              </a:pathLst>
            </a:custGeom>
            <a:gradFill>
              <a:gsLst>
                <a:gs pos="0">
                  <a:srgbClr val="F7D3B8"/>
                </a:gs>
                <a:gs pos="48000">
                  <a:srgbClr val="FFEBDC"/>
                </a:gs>
                <a:gs pos="100000">
                  <a:srgbClr val="F7F5E6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166" name="Google Shape;166;p25"/>
            <p:cNvSpPr/>
            <p:nvPr/>
          </p:nvSpPr>
          <p:spPr>
            <a:xfrm rot="10800000">
              <a:off x="5827660" y="2257603"/>
              <a:ext cx="627438" cy="624983"/>
            </a:xfrm>
            <a:custGeom>
              <a:rect b="b" l="l" r="r" t="t"/>
              <a:pathLst>
                <a:path extrusionOk="0" h="209550" w="210021">
                  <a:moveTo>
                    <a:pt x="210021" y="0"/>
                  </a:moveTo>
                  <a:lnTo>
                    <a:pt x="204593" y="118"/>
                  </a:lnTo>
                  <a:lnTo>
                    <a:pt x="199284" y="236"/>
                  </a:lnTo>
                  <a:lnTo>
                    <a:pt x="193856" y="590"/>
                  </a:lnTo>
                  <a:lnTo>
                    <a:pt x="188547" y="1062"/>
                  </a:lnTo>
                  <a:lnTo>
                    <a:pt x="183355" y="1652"/>
                  </a:lnTo>
                  <a:lnTo>
                    <a:pt x="178046" y="2478"/>
                  </a:lnTo>
                  <a:lnTo>
                    <a:pt x="172854" y="3304"/>
                  </a:lnTo>
                  <a:lnTo>
                    <a:pt x="167781" y="4248"/>
                  </a:lnTo>
                  <a:lnTo>
                    <a:pt x="162707" y="5428"/>
                  </a:lnTo>
                  <a:lnTo>
                    <a:pt x="157634" y="6607"/>
                  </a:lnTo>
                  <a:lnTo>
                    <a:pt x="152678" y="8023"/>
                  </a:lnTo>
                  <a:lnTo>
                    <a:pt x="147723" y="9439"/>
                  </a:lnTo>
                  <a:lnTo>
                    <a:pt x="142767" y="11091"/>
                  </a:lnTo>
                  <a:lnTo>
                    <a:pt x="137930" y="12743"/>
                  </a:lnTo>
                  <a:lnTo>
                    <a:pt x="133092" y="14631"/>
                  </a:lnTo>
                  <a:lnTo>
                    <a:pt x="128372" y="16519"/>
                  </a:lnTo>
                  <a:lnTo>
                    <a:pt x="123771" y="18524"/>
                  </a:lnTo>
                  <a:lnTo>
                    <a:pt x="119169" y="20766"/>
                  </a:lnTo>
                  <a:lnTo>
                    <a:pt x="114568" y="23008"/>
                  </a:lnTo>
                  <a:lnTo>
                    <a:pt x="110084" y="25368"/>
                  </a:lnTo>
                  <a:lnTo>
                    <a:pt x="105718" y="27846"/>
                  </a:lnTo>
                  <a:lnTo>
                    <a:pt x="101353" y="30441"/>
                  </a:lnTo>
                  <a:lnTo>
                    <a:pt x="96987" y="33037"/>
                  </a:lnTo>
                  <a:lnTo>
                    <a:pt x="92740" y="35869"/>
                  </a:lnTo>
                  <a:lnTo>
                    <a:pt x="88610" y="38701"/>
                  </a:lnTo>
                  <a:lnTo>
                    <a:pt x="84598" y="41650"/>
                  </a:lnTo>
                  <a:lnTo>
                    <a:pt x="80587" y="44718"/>
                  </a:lnTo>
                  <a:lnTo>
                    <a:pt x="76693" y="47904"/>
                  </a:lnTo>
                  <a:lnTo>
                    <a:pt x="72799" y="51208"/>
                  </a:lnTo>
                  <a:lnTo>
                    <a:pt x="69024" y="54511"/>
                  </a:lnTo>
                  <a:lnTo>
                    <a:pt x="65366" y="57933"/>
                  </a:lnTo>
                  <a:lnTo>
                    <a:pt x="61708" y="61473"/>
                  </a:lnTo>
                  <a:lnTo>
                    <a:pt x="58169" y="65012"/>
                  </a:lnTo>
                  <a:lnTo>
                    <a:pt x="54747" y="68670"/>
                  </a:lnTo>
                  <a:lnTo>
                    <a:pt x="51443" y="72446"/>
                  </a:lnTo>
                  <a:lnTo>
                    <a:pt x="48140" y="76339"/>
                  </a:lnTo>
                  <a:lnTo>
                    <a:pt x="45072" y="80233"/>
                  </a:lnTo>
                  <a:lnTo>
                    <a:pt x="42004" y="84245"/>
                  </a:lnTo>
                  <a:lnTo>
                    <a:pt x="38936" y="88256"/>
                  </a:lnTo>
                  <a:lnTo>
                    <a:pt x="36105" y="92386"/>
                  </a:lnTo>
                  <a:lnTo>
                    <a:pt x="33273" y="96634"/>
                  </a:lnTo>
                  <a:lnTo>
                    <a:pt x="30677" y="100881"/>
                  </a:lnTo>
                  <a:lnTo>
                    <a:pt x="28081" y="105247"/>
                  </a:lnTo>
                  <a:lnTo>
                    <a:pt x="25604" y="109731"/>
                  </a:lnTo>
                  <a:lnTo>
                    <a:pt x="23244" y="114214"/>
                  </a:lnTo>
                  <a:lnTo>
                    <a:pt x="20884" y="118698"/>
                  </a:lnTo>
                  <a:lnTo>
                    <a:pt x="18760" y="123299"/>
                  </a:lnTo>
                  <a:lnTo>
                    <a:pt x="16754" y="128019"/>
                  </a:lnTo>
                  <a:lnTo>
                    <a:pt x="14749" y="132739"/>
                  </a:lnTo>
                  <a:lnTo>
                    <a:pt x="12979" y="137576"/>
                  </a:lnTo>
                  <a:lnTo>
                    <a:pt x="11209" y="142414"/>
                  </a:lnTo>
                  <a:lnTo>
                    <a:pt x="9557" y="147251"/>
                  </a:lnTo>
                  <a:lnTo>
                    <a:pt x="8141" y="152207"/>
                  </a:lnTo>
                  <a:lnTo>
                    <a:pt x="6725" y="157163"/>
                  </a:lnTo>
                  <a:lnTo>
                    <a:pt x="5546" y="162236"/>
                  </a:lnTo>
                  <a:lnTo>
                    <a:pt x="4366" y="167310"/>
                  </a:lnTo>
                  <a:lnTo>
                    <a:pt x="3422" y="172501"/>
                  </a:lnTo>
                  <a:lnTo>
                    <a:pt x="2478" y="177693"/>
                  </a:lnTo>
                  <a:lnTo>
                    <a:pt x="1770" y="182884"/>
                  </a:lnTo>
                  <a:lnTo>
                    <a:pt x="1180" y="188076"/>
                  </a:lnTo>
                  <a:lnTo>
                    <a:pt x="708" y="193385"/>
                  </a:lnTo>
                  <a:lnTo>
                    <a:pt x="354" y="198813"/>
                  </a:lnTo>
                  <a:lnTo>
                    <a:pt x="118" y="204122"/>
                  </a:lnTo>
                  <a:lnTo>
                    <a:pt x="0" y="209550"/>
                  </a:lnTo>
                  <a:lnTo>
                    <a:pt x="210021" y="209550"/>
                  </a:lnTo>
                  <a:lnTo>
                    <a:pt x="210021" y="0"/>
                  </a:lnTo>
                  <a:close/>
                </a:path>
              </a:pathLst>
            </a:custGeom>
            <a:solidFill>
              <a:srgbClr val="F0EACE"/>
            </a:soli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167" name="Google Shape;167;p25"/>
            <p:cNvSpPr/>
            <p:nvPr/>
          </p:nvSpPr>
          <p:spPr>
            <a:xfrm flipH="1" rot="10800000">
              <a:off x="5829951" y="2883934"/>
              <a:ext cx="627438" cy="624983"/>
            </a:xfrm>
            <a:custGeom>
              <a:rect b="b" l="l" r="r" t="t"/>
              <a:pathLst>
                <a:path extrusionOk="0" h="209550" w="210021">
                  <a:moveTo>
                    <a:pt x="210021" y="0"/>
                  </a:moveTo>
                  <a:lnTo>
                    <a:pt x="204593" y="118"/>
                  </a:lnTo>
                  <a:lnTo>
                    <a:pt x="199284" y="236"/>
                  </a:lnTo>
                  <a:lnTo>
                    <a:pt x="193856" y="590"/>
                  </a:lnTo>
                  <a:lnTo>
                    <a:pt x="188547" y="1062"/>
                  </a:lnTo>
                  <a:lnTo>
                    <a:pt x="183355" y="1652"/>
                  </a:lnTo>
                  <a:lnTo>
                    <a:pt x="178046" y="2478"/>
                  </a:lnTo>
                  <a:lnTo>
                    <a:pt x="172854" y="3304"/>
                  </a:lnTo>
                  <a:lnTo>
                    <a:pt x="167781" y="4248"/>
                  </a:lnTo>
                  <a:lnTo>
                    <a:pt x="162707" y="5428"/>
                  </a:lnTo>
                  <a:lnTo>
                    <a:pt x="157634" y="6607"/>
                  </a:lnTo>
                  <a:lnTo>
                    <a:pt x="152678" y="8023"/>
                  </a:lnTo>
                  <a:lnTo>
                    <a:pt x="147723" y="9439"/>
                  </a:lnTo>
                  <a:lnTo>
                    <a:pt x="142767" y="11091"/>
                  </a:lnTo>
                  <a:lnTo>
                    <a:pt x="137930" y="12743"/>
                  </a:lnTo>
                  <a:lnTo>
                    <a:pt x="133092" y="14631"/>
                  </a:lnTo>
                  <a:lnTo>
                    <a:pt x="128372" y="16519"/>
                  </a:lnTo>
                  <a:lnTo>
                    <a:pt x="123771" y="18524"/>
                  </a:lnTo>
                  <a:lnTo>
                    <a:pt x="119169" y="20766"/>
                  </a:lnTo>
                  <a:lnTo>
                    <a:pt x="114568" y="23008"/>
                  </a:lnTo>
                  <a:lnTo>
                    <a:pt x="110084" y="25368"/>
                  </a:lnTo>
                  <a:lnTo>
                    <a:pt x="105718" y="27846"/>
                  </a:lnTo>
                  <a:lnTo>
                    <a:pt x="101353" y="30441"/>
                  </a:lnTo>
                  <a:lnTo>
                    <a:pt x="96987" y="33037"/>
                  </a:lnTo>
                  <a:lnTo>
                    <a:pt x="92740" y="35869"/>
                  </a:lnTo>
                  <a:lnTo>
                    <a:pt x="88610" y="38701"/>
                  </a:lnTo>
                  <a:lnTo>
                    <a:pt x="84598" y="41650"/>
                  </a:lnTo>
                  <a:lnTo>
                    <a:pt x="80587" y="44718"/>
                  </a:lnTo>
                  <a:lnTo>
                    <a:pt x="76693" y="47904"/>
                  </a:lnTo>
                  <a:lnTo>
                    <a:pt x="72799" y="51208"/>
                  </a:lnTo>
                  <a:lnTo>
                    <a:pt x="69024" y="54511"/>
                  </a:lnTo>
                  <a:lnTo>
                    <a:pt x="65366" y="57933"/>
                  </a:lnTo>
                  <a:lnTo>
                    <a:pt x="61708" y="61473"/>
                  </a:lnTo>
                  <a:lnTo>
                    <a:pt x="58169" y="65012"/>
                  </a:lnTo>
                  <a:lnTo>
                    <a:pt x="54747" y="68670"/>
                  </a:lnTo>
                  <a:lnTo>
                    <a:pt x="51443" y="72446"/>
                  </a:lnTo>
                  <a:lnTo>
                    <a:pt x="48140" y="76339"/>
                  </a:lnTo>
                  <a:lnTo>
                    <a:pt x="45072" y="80233"/>
                  </a:lnTo>
                  <a:lnTo>
                    <a:pt x="42004" y="84245"/>
                  </a:lnTo>
                  <a:lnTo>
                    <a:pt x="38936" y="88256"/>
                  </a:lnTo>
                  <a:lnTo>
                    <a:pt x="36105" y="92386"/>
                  </a:lnTo>
                  <a:lnTo>
                    <a:pt x="33273" y="96634"/>
                  </a:lnTo>
                  <a:lnTo>
                    <a:pt x="30677" y="100881"/>
                  </a:lnTo>
                  <a:lnTo>
                    <a:pt x="28081" y="105247"/>
                  </a:lnTo>
                  <a:lnTo>
                    <a:pt x="25604" y="109731"/>
                  </a:lnTo>
                  <a:lnTo>
                    <a:pt x="23244" y="114214"/>
                  </a:lnTo>
                  <a:lnTo>
                    <a:pt x="20884" y="118698"/>
                  </a:lnTo>
                  <a:lnTo>
                    <a:pt x="18760" y="123299"/>
                  </a:lnTo>
                  <a:lnTo>
                    <a:pt x="16754" y="128019"/>
                  </a:lnTo>
                  <a:lnTo>
                    <a:pt x="14749" y="132739"/>
                  </a:lnTo>
                  <a:lnTo>
                    <a:pt x="12979" y="137576"/>
                  </a:lnTo>
                  <a:lnTo>
                    <a:pt x="11209" y="142414"/>
                  </a:lnTo>
                  <a:lnTo>
                    <a:pt x="9557" y="147251"/>
                  </a:lnTo>
                  <a:lnTo>
                    <a:pt x="8141" y="152207"/>
                  </a:lnTo>
                  <a:lnTo>
                    <a:pt x="6725" y="157163"/>
                  </a:lnTo>
                  <a:lnTo>
                    <a:pt x="5546" y="162236"/>
                  </a:lnTo>
                  <a:lnTo>
                    <a:pt x="4366" y="167310"/>
                  </a:lnTo>
                  <a:lnTo>
                    <a:pt x="3422" y="172501"/>
                  </a:lnTo>
                  <a:lnTo>
                    <a:pt x="2478" y="177693"/>
                  </a:lnTo>
                  <a:lnTo>
                    <a:pt x="1770" y="182884"/>
                  </a:lnTo>
                  <a:lnTo>
                    <a:pt x="1180" y="188076"/>
                  </a:lnTo>
                  <a:lnTo>
                    <a:pt x="708" y="193385"/>
                  </a:lnTo>
                  <a:lnTo>
                    <a:pt x="354" y="198813"/>
                  </a:lnTo>
                  <a:lnTo>
                    <a:pt x="118" y="204122"/>
                  </a:lnTo>
                  <a:lnTo>
                    <a:pt x="0" y="209550"/>
                  </a:lnTo>
                  <a:lnTo>
                    <a:pt x="210021" y="209550"/>
                  </a:lnTo>
                  <a:lnTo>
                    <a:pt x="210021" y="0"/>
                  </a:lnTo>
                  <a:close/>
                </a:path>
              </a:pathLst>
            </a:custGeom>
            <a:solidFill>
              <a:srgbClr val="F1E398"/>
            </a:soli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168" name="Google Shape;168;p25"/>
            <p:cNvSpPr/>
            <p:nvPr/>
          </p:nvSpPr>
          <p:spPr>
            <a:xfrm>
              <a:off x="4543380" y="2257481"/>
              <a:ext cx="1255157" cy="625105"/>
            </a:xfrm>
            <a:custGeom>
              <a:rect b="b" l="l" r="r" t="t"/>
              <a:pathLst>
                <a:path extrusionOk="0" h="142393" w="285750">
                  <a:moveTo>
                    <a:pt x="142875" y="0"/>
                  </a:moveTo>
                  <a:lnTo>
                    <a:pt x="139187" y="80"/>
                  </a:lnTo>
                  <a:lnTo>
                    <a:pt x="135499" y="160"/>
                  </a:lnTo>
                  <a:lnTo>
                    <a:pt x="131891" y="401"/>
                  </a:lnTo>
                  <a:lnTo>
                    <a:pt x="128283" y="722"/>
                  </a:lnTo>
                  <a:lnTo>
                    <a:pt x="124675" y="1122"/>
                  </a:lnTo>
                  <a:lnTo>
                    <a:pt x="121147" y="1604"/>
                  </a:lnTo>
                  <a:lnTo>
                    <a:pt x="117619" y="2245"/>
                  </a:lnTo>
                  <a:lnTo>
                    <a:pt x="114172" y="2886"/>
                  </a:lnTo>
                  <a:lnTo>
                    <a:pt x="110644" y="3608"/>
                  </a:lnTo>
                  <a:lnTo>
                    <a:pt x="107277" y="4490"/>
                  </a:lnTo>
                  <a:lnTo>
                    <a:pt x="103829" y="5372"/>
                  </a:lnTo>
                  <a:lnTo>
                    <a:pt x="100461" y="6414"/>
                  </a:lnTo>
                  <a:lnTo>
                    <a:pt x="97174" y="7456"/>
                  </a:lnTo>
                  <a:lnTo>
                    <a:pt x="93807" y="8659"/>
                  </a:lnTo>
                  <a:lnTo>
                    <a:pt x="90600" y="9862"/>
                  </a:lnTo>
                  <a:lnTo>
                    <a:pt x="87393" y="11144"/>
                  </a:lnTo>
                  <a:lnTo>
                    <a:pt x="84186" y="12588"/>
                  </a:lnTo>
                  <a:lnTo>
                    <a:pt x="81059" y="14031"/>
                  </a:lnTo>
                  <a:lnTo>
                    <a:pt x="77932" y="15554"/>
                  </a:lnTo>
                  <a:lnTo>
                    <a:pt x="74885" y="17158"/>
                  </a:lnTo>
                  <a:lnTo>
                    <a:pt x="71919" y="18841"/>
                  </a:lnTo>
                  <a:lnTo>
                    <a:pt x="68952" y="20605"/>
                  </a:lnTo>
                  <a:lnTo>
                    <a:pt x="65985" y="22449"/>
                  </a:lnTo>
                  <a:lnTo>
                    <a:pt x="63099" y="24293"/>
                  </a:lnTo>
                  <a:lnTo>
                    <a:pt x="60293" y="26298"/>
                  </a:lnTo>
                  <a:lnTo>
                    <a:pt x="57567" y="28302"/>
                  </a:lnTo>
                  <a:lnTo>
                    <a:pt x="54841" y="30387"/>
                  </a:lnTo>
                  <a:lnTo>
                    <a:pt x="52115" y="32471"/>
                  </a:lnTo>
                  <a:lnTo>
                    <a:pt x="49549" y="34716"/>
                  </a:lnTo>
                  <a:lnTo>
                    <a:pt x="46984" y="36961"/>
                  </a:lnTo>
                  <a:lnTo>
                    <a:pt x="44418" y="39286"/>
                  </a:lnTo>
                  <a:lnTo>
                    <a:pt x="42013" y="41692"/>
                  </a:lnTo>
                  <a:lnTo>
                    <a:pt x="39607" y="44097"/>
                  </a:lnTo>
                  <a:lnTo>
                    <a:pt x="37282" y="46663"/>
                  </a:lnTo>
                  <a:lnTo>
                    <a:pt x="35037" y="49228"/>
                  </a:lnTo>
                  <a:lnTo>
                    <a:pt x="32792" y="51794"/>
                  </a:lnTo>
                  <a:lnTo>
                    <a:pt x="30628" y="54440"/>
                  </a:lnTo>
                  <a:lnTo>
                    <a:pt x="28543" y="57166"/>
                  </a:lnTo>
                  <a:lnTo>
                    <a:pt x="26539" y="59972"/>
                  </a:lnTo>
                  <a:lnTo>
                    <a:pt x="24534" y="62778"/>
                  </a:lnTo>
                  <a:lnTo>
                    <a:pt x="22690" y="65664"/>
                  </a:lnTo>
                  <a:lnTo>
                    <a:pt x="20846" y="68551"/>
                  </a:lnTo>
                  <a:lnTo>
                    <a:pt x="19082" y="71517"/>
                  </a:lnTo>
                  <a:lnTo>
                    <a:pt x="17398" y="74484"/>
                  </a:lnTo>
                  <a:lnTo>
                    <a:pt x="15795" y="77530"/>
                  </a:lnTo>
                  <a:lnTo>
                    <a:pt x="14271" y="80657"/>
                  </a:lnTo>
                  <a:lnTo>
                    <a:pt x="12748" y="83784"/>
                  </a:lnTo>
                  <a:lnTo>
                    <a:pt x="11385" y="86911"/>
                  </a:lnTo>
                  <a:lnTo>
                    <a:pt x="10022" y="90198"/>
                  </a:lnTo>
                  <a:lnTo>
                    <a:pt x="8819" y="93405"/>
                  </a:lnTo>
                  <a:lnTo>
                    <a:pt x="7617" y="96693"/>
                  </a:lnTo>
                  <a:lnTo>
                    <a:pt x="6574" y="100060"/>
                  </a:lnTo>
                  <a:lnTo>
                    <a:pt x="5532" y="103427"/>
                  </a:lnTo>
                  <a:lnTo>
                    <a:pt x="4570" y="106795"/>
                  </a:lnTo>
                  <a:lnTo>
                    <a:pt x="3768" y="110242"/>
                  </a:lnTo>
                  <a:lnTo>
                    <a:pt x="2967" y="113690"/>
                  </a:lnTo>
                  <a:lnTo>
                    <a:pt x="2325" y="117137"/>
                  </a:lnTo>
                  <a:lnTo>
                    <a:pt x="1684" y="120665"/>
                  </a:lnTo>
                  <a:lnTo>
                    <a:pt x="1203" y="124273"/>
                  </a:lnTo>
                  <a:lnTo>
                    <a:pt x="802" y="127801"/>
                  </a:lnTo>
                  <a:lnTo>
                    <a:pt x="481" y="131409"/>
                  </a:lnTo>
                  <a:lnTo>
                    <a:pt x="241" y="135097"/>
                  </a:lnTo>
                  <a:lnTo>
                    <a:pt x="80" y="138705"/>
                  </a:lnTo>
                  <a:lnTo>
                    <a:pt x="0" y="142393"/>
                  </a:lnTo>
                  <a:lnTo>
                    <a:pt x="285750" y="142393"/>
                  </a:lnTo>
                  <a:lnTo>
                    <a:pt x="285670" y="138705"/>
                  </a:lnTo>
                  <a:lnTo>
                    <a:pt x="285509" y="135097"/>
                  </a:lnTo>
                  <a:lnTo>
                    <a:pt x="285269" y="131409"/>
                  </a:lnTo>
                  <a:lnTo>
                    <a:pt x="284948" y="127801"/>
                  </a:lnTo>
                  <a:lnTo>
                    <a:pt x="284547" y="124273"/>
                  </a:lnTo>
                  <a:lnTo>
                    <a:pt x="284066" y="120665"/>
                  </a:lnTo>
                  <a:lnTo>
                    <a:pt x="283425" y="117137"/>
                  </a:lnTo>
                  <a:lnTo>
                    <a:pt x="282783" y="113690"/>
                  </a:lnTo>
                  <a:lnTo>
                    <a:pt x="281982" y="110242"/>
                  </a:lnTo>
                  <a:lnTo>
                    <a:pt x="281180" y="106795"/>
                  </a:lnTo>
                  <a:lnTo>
                    <a:pt x="280218" y="103427"/>
                  </a:lnTo>
                  <a:lnTo>
                    <a:pt x="279176" y="100060"/>
                  </a:lnTo>
                  <a:lnTo>
                    <a:pt x="278133" y="96693"/>
                  </a:lnTo>
                  <a:lnTo>
                    <a:pt x="276931" y="93405"/>
                  </a:lnTo>
                  <a:lnTo>
                    <a:pt x="275728" y="90198"/>
                  </a:lnTo>
                  <a:lnTo>
                    <a:pt x="274365" y="86911"/>
                  </a:lnTo>
                  <a:lnTo>
                    <a:pt x="273002" y="83784"/>
                  </a:lnTo>
                  <a:lnTo>
                    <a:pt x="271479" y="80657"/>
                  </a:lnTo>
                  <a:lnTo>
                    <a:pt x="269955" y="77530"/>
                  </a:lnTo>
                  <a:lnTo>
                    <a:pt x="268352" y="74484"/>
                  </a:lnTo>
                  <a:lnTo>
                    <a:pt x="266668" y="71517"/>
                  </a:lnTo>
                  <a:lnTo>
                    <a:pt x="264904" y="68551"/>
                  </a:lnTo>
                  <a:lnTo>
                    <a:pt x="263060" y="65664"/>
                  </a:lnTo>
                  <a:lnTo>
                    <a:pt x="261216" y="62778"/>
                  </a:lnTo>
                  <a:lnTo>
                    <a:pt x="259212" y="59972"/>
                  </a:lnTo>
                  <a:lnTo>
                    <a:pt x="257207" y="57166"/>
                  </a:lnTo>
                  <a:lnTo>
                    <a:pt x="255122" y="54440"/>
                  </a:lnTo>
                  <a:lnTo>
                    <a:pt x="252958" y="51794"/>
                  </a:lnTo>
                  <a:lnTo>
                    <a:pt x="250713" y="49228"/>
                  </a:lnTo>
                  <a:lnTo>
                    <a:pt x="248468" y="46663"/>
                  </a:lnTo>
                  <a:lnTo>
                    <a:pt x="246143" y="44097"/>
                  </a:lnTo>
                  <a:lnTo>
                    <a:pt x="243737" y="41692"/>
                  </a:lnTo>
                  <a:lnTo>
                    <a:pt x="241332" y="39286"/>
                  </a:lnTo>
                  <a:lnTo>
                    <a:pt x="238766" y="36961"/>
                  </a:lnTo>
                  <a:lnTo>
                    <a:pt x="236201" y="34716"/>
                  </a:lnTo>
                  <a:lnTo>
                    <a:pt x="233635" y="32471"/>
                  </a:lnTo>
                  <a:lnTo>
                    <a:pt x="230909" y="30387"/>
                  </a:lnTo>
                  <a:lnTo>
                    <a:pt x="228183" y="28302"/>
                  </a:lnTo>
                  <a:lnTo>
                    <a:pt x="225457" y="26298"/>
                  </a:lnTo>
                  <a:lnTo>
                    <a:pt x="222651" y="24293"/>
                  </a:lnTo>
                  <a:lnTo>
                    <a:pt x="219765" y="22449"/>
                  </a:lnTo>
                  <a:lnTo>
                    <a:pt x="216798" y="20605"/>
                  </a:lnTo>
                  <a:lnTo>
                    <a:pt x="213831" y="18841"/>
                  </a:lnTo>
                  <a:lnTo>
                    <a:pt x="210865" y="17158"/>
                  </a:lnTo>
                  <a:lnTo>
                    <a:pt x="207818" y="15554"/>
                  </a:lnTo>
                  <a:lnTo>
                    <a:pt x="204691" y="14031"/>
                  </a:lnTo>
                  <a:lnTo>
                    <a:pt x="201564" y="12588"/>
                  </a:lnTo>
                  <a:lnTo>
                    <a:pt x="198357" y="11144"/>
                  </a:lnTo>
                  <a:lnTo>
                    <a:pt x="195150" y="9862"/>
                  </a:lnTo>
                  <a:lnTo>
                    <a:pt x="191943" y="8659"/>
                  </a:lnTo>
                  <a:lnTo>
                    <a:pt x="188576" y="7456"/>
                  </a:lnTo>
                  <a:lnTo>
                    <a:pt x="185289" y="6414"/>
                  </a:lnTo>
                  <a:lnTo>
                    <a:pt x="181921" y="5372"/>
                  </a:lnTo>
                  <a:lnTo>
                    <a:pt x="178473" y="4490"/>
                  </a:lnTo>
                  <a:lnTo>
                    <a:pt x="175106" y="3608"/>
                  </a:lnTo>
                  <a:lnTo>
                    <a:pt x="171578" y="2886"/>
                  </a:lnTo>
                  <a:lnTo>
                    <a:pt x="168131" y="2245"/>
                  </a:lnTo>
                  <a:lnTo>
                    <a:pt x="164603" y="1604"/>
                  </a:lnTo>
                  <a:lnTo>
                    <a:pt x="161075" y="1122"/>
                  </a:lnTo>
                  <a:lnTo>
                    <a:pt x="157467" y="722"/>
                  </a:lnTo>
                  <a:lnTo>
                    <a:pt x="153859" y="401"/>
                  </a:lnTo>
                  <a:lnTo>
                    <a:pt x="150251" y="160"/>
                  </a:lnTo>
                  <a:lnTo>
                    <a:pt x="146563" y="80"/>
                  </a:lnTo>
                  <a:lnTo>
                    <a:pt x="142875" y="0"/>
                  </a:lnTo>
                  <a:close/>
                </a:path>
              </a:pathLst>
            </a:custGeom>
            <a:gradFill>
              <a:gsLst>
                <a:gs pos="0">
                  <a:srgbClr val="F7D3B8"/>
                </a:gs>
                <a:gs pos="48000">
                  <a:srgbClr val="FFEBDC"/>
                </a:gs>
                <a:gs pos="100000">
                  <a:srgbClr val="F7F5E6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169" name="Google Shape;169;p25"/>
            <p:cNvSpPr/>
            <p:nvPr/>
          </p:nvSpPr>
          <p:spPr>
            <a:xfrm rot="10800000">
              <a:off x="5201479" y="2883934"/>
              <a:ext cx="627438" cy="624983"/>
            </a:xfrm>
            <a:custGeom>
              <a:rect b="b" l="l" r="r" t="t"/>
              <a:pathLst>
                <a:path extrusionOk="0" h="209550" w="210021">
                  <a:moveTo>
                    <a:pt x="210021" y="0"/>
                  </a:moveTo>
                  <a:lnTo>
                    <a:pt x="204593" y="118"/>
                  </a:lnTo>
                  <a:lnTo>
                    <a:pt x="199284" y="236"/>
                  </a:lnTo>
                  <a:lnTo>
                    <a:pt x="193856" y="590"/>
                  </a:lnTo>
                  <a:lnTo>
                    <a:pt x="188547" y="1062"/>
                  </a:lnTo>
                  <a:lnTo>
                    <a:pt x="183355" y="1652"/>
                  </a:lnTo>
                  <a:lnTo>
                    <a:pt x="178046" y="2478"/>
                  </a:lnTo>
                  <a:lnTo>
                    <a:pt x="172854" y="3304"/>
                  </a:lnTo>
                  <a:lnTo>
                    <a:pt x="167781" y="4248"/>
                  </a:lnTo>
                  <a:lnTo>
                    <a:pt x="162707" y="5428"/>
                  </a:lnTo>
                  <a:lnTo>
                    <a:pt x="157634" y="6607"/>
                  </a:lnTo>
                  <a:lnTo>
                    <a:pt x="152678" y="8023"/>
                  </a:lnTo>
                  <a:lnTo>
                    <a:pt x="147723" y="9439"/>
                  </a:lnTo>
                  <a:lnTo>
                    <a:pt x="142767" y="11091"/>
                  </a:lnTo>
                  <a:lnTo>
                    <a:pt x="137930" y="12743"/>
                  </a:lnTo>
                  <a:lnTo>
                    <a:pt x="133092" y="14631"/>
                  </a:lnTo>
                  <a:lnTo>
                    <a:pt x="128372" y="16519"/>
                  </a:lnTo>
                  <a:lnTo>
                    <a:pt x="123771" y="18524"/>
                  </a:lnTo>
                  <a:lnTo>
                    <a:pt x="119169" y="20766"/>
                  </a:lnTo>
                  <a:lnTo>
                    <a:pt x="114568" y="23008"/>
                  </a:lnTo>
                  <a:lnTo>
                    <a:pt x="110084" y="25368"/>
                  </a:lnTo>
                  <a:lnTo>
                    <a:pt x="105718" y="27846"/>
                  </a:lnTo>
                  <a:lnTo>
                    <a:pt x="101353" y="30441"/>
                  </a:lnTo>
                  <a:lnTo>
                    <a:pt x="96987" y="33037"/>
                  </a:lnTo>
                  <a:lnTo>
                    <a:pt x="92740" y="35869"/>
                  </a:lnTo>
                  <a:lnTo>
                    <a:pt x="88610" y="38701"/>
                  </a:lnTo>
                  <a:lnTo>
                    <a:pt x="84598" y="41650"/>
                  </a:lnTo>
                  <a:lnTo>
                    <a:pt x="80587" y="44718"/>
                  </a:lnTo>
                  <a:lnTo>
                    <a:pt x="76693" y="47904"/>
                  </a:lnTo>
                  <a:lnTo>
                    <a:pt x="72799" y="51208"/>
                  </a:lnTo>
                  <a:lnTo>
                    <a:pt x="69024" y="54511"/>
                  </a:lnTo>
                  <a:lnTo>
                    <a:pt x="65366" y="57933"/>
                  </a:lnTo>
                  <a:lnTo>
                    <a:pt x="61708" y="61473"/>
                  </a:lnTo>
                  <a:lnTo>
                    <a:pt x="58169" y="65012"/>
                  </a:lnTo>
                  <a:lnTo>
                    <a:pt x="54747" y="68670"/>
                  </a:lnTo>
                  <a:lnTo>
                    <a:pt x="51443" y="72446"/>
                  </a:lnTo>
                  <a:lnTo>
                    <a:pt x="48140" y="76339"/>
                  </a:lnTo>
                  <a:lnTo>
                    <a:pt x="45072" y="80233"/>
                  </a:lnTo>
                  <a:lnTo>
                    <a:pt x="42004" y="84245"/>
                  </a:lnTo>
                  <a:lnTo>
                    <a:pt x="38936" y="88256"/>
                  </a:lnTo>
                  <a:lnTo>
                    <a:pt x="36105" y="92386"/>
                  </a:lnTo>
                  <a:lnTo>
                    <a:pt x="33273" y="96634"/>
                  </a:lnTo>
                  <a:lnTo>
                    <a:pt x="30677" y="100881"/>
                  </a:lnTo>
                  <a:lnTo>
                    <a:pt x="28081" y="105247"/>
                  </a:lnTo>
                  <a:lnTo>
                    <a:pt x="25604" y="109731"/>
                  </a:lnTo>
                  <a:lnTo>
                    <a:pt x="23244" y="114214"/>
                  </a:lnTo>
                  <a:lnTo>
                    <a:pt x="20884" y="118698"/>
                  </a:lnTo>
                  <a:lnTo>
                    <a:pt x="18760" y="123299"/>
                  </a:lnTo>
                  <a:lnTo>
                    <a:pt x="16754" y="128019"/>
                  </a:lnTo>
                  <a:lnTo>
                    <a:pt x="14749" y="132739"/>
                  </a:lnTo>
                  <a:lnTo>
                    <a:pt x="12979" y="137576"/>
                  </a:lnTo>
                  <a:lnTo>
                    <a:pt x="11209" y="142414"/>
                  </a:lnTo>
                  <a:lnTo>
                    <a:pt x="9557" y="147251"/>
                  </a:lnTo>
                  <a:lnTo>
                    <a:pt x="8141" y="152207"/>
                  </a:lnTo>
                  <a:lnTo>
                    <a:pt x="6725" y="157163"/>
                  </a:lnTo>
                  <a:lnTo>
                    <a:pt x="5546" y="162236"/>
                  </a:lnTo>
                  <a:lnTo>
                    <a:pt x="4366" y="167310"/>
                  </a:lnTo>
                  <a:lnTo>
                    <a:pt x="3422" y="172501"/>
                  </a:lnTo>
                  <a:lnTo>
                    <a:pt x="2478" y="177693"/>
                  </a:lnTo>
                  <a:lnTo>
                    <a:pt x="1770" y="182884"/>
                  </a:lnTo>
                  <a:lnTo>
                    <a:pt x="1180" y="188076"/>
                  </a:lnTo>
                  <a:lnTo>
                    <a:pt x="708" y="193385"/>
                  </a:lnTo>
                  <a:lnTo>
                    <a:pt x="354" y="198813"/>
                  </a:lnTo>
                  <a:lnTo>
                    <a:pt x="118" y="204122"/>
                  </a:lnTo>
                  <a:lnTo>
                    <a:pt x="0" y="209550"/>
                  </a:lnTo>
                  <a:lnTo>
                    <a:pt x="210021" y="209550"/>
                  </a:lnTo>
                  <a:lnTo>
                    <a:pt x="210021" y="0"/>
                  </a:lnTo>
                  <a:close/>
                </a:path>
              </a:pathLst>
            </a:custGeom>
            <a:gradFill>
              <a:gsLst>
                <a:gs pos="0">
                  <a:srgbClr val="BFD7FF"/>
                </a:gs>
                <a:gs pos="50000">
                  <a:srgbClr val="CADEFF"/>
                </a:gs>
                <a:gs pos="100000">
                  <a:srgbClr val="E3EEFF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170" name="Google Shape;170;p25"/>
            <p:cNvSpPr/>
            <p:nvPr/>
          </p:nvSpPr>
          <p:spPr>
            <a:xfrm>
              <a:off x="2057986" y="1634674"/>
              <a:ext cx="1255157" cy="625105"/>
            </a:xfrm>
            <a:custGeom>
              <a:rect b="b" l="l" r="r" t="t"/>
              <a:pathLst>
                <a:path extrusionOk="0" h="142393" w="285750">
                  <a:moveTo>
                    <a:pt x="142875" y="0"/>
                  </a:moveTo>
                  <a:lnTo>
                    <a:pt x="139187" y="80"/>
                  </a:lnTo>
                  <a:lnTo>
                    <a:pt x="135499" y="160"/>
                  </a:lnTo>
                  <a:lnTo>
                    <a:pt x="131891" y="401"/>
                  </a:lnTo>
                  <a:lnTo>
                    <a:pt x="128283" y="722"/>
                  </a:lnTo>
                  <a:lnTo>
                    <a:pt x="124675" y="1122"/>
                  </a:lnTo>
                  <a:lnTo>
                    <a:pt x="121147" y="1604"/>
                  </a:lnTo>
                  <a:lnTo>
                    <a:pt x="117619" y="2245"/>
                  </a:lnTo>
                  <a:lnTo>
                    <a:pt x="114172" y="2886"/>
                  </a:lnTo>
                  <a:lnTo>
                    <a:pt x="110644" y="3608"/>
                  </a:lnTo>
                  <a:lnTo>
                    <a:pt x="107277" y="4490"/>
                  </a:lnTo>
                  <a:lnTo>
                    <a:pt x="103829" y="5372"/>
                  </a:lnTo>
                  <a:lnTo>
                    <a:pt x="100461" y="6414"/>
                  </a:lnTo>
                  <a:lnTo>
                    <a:pt x="97174" y="7456"/>
                  </a:lnTo>
                  <a:lnTo>
                    <a:pt x="93807" y="8659"/>
                  </a:lnTo>
                  <a:lnTo>
                    <a:pt x="90600" y="9862"/>
                  </a:lnTo>
                  <a:lnTo>
                    <a:pt x="87393" y="11144"/>
                  </a:lnTo>
                  <a:lnTo>
                    <a:pt x="84186" y="12588"/>
                  </a:lnTo>
                  <a:lnTo>
                    <a:pt x="81059" y="14031"/>
                  </a:lnTo>
                  <a:lnTo>
                    <a:pt x="77932" y="15554"/>
                  </a:lnTo>
                  <a:lnTo>
                    <a:pt x="74885" y="17158"/>
                  </a:lnTo>
                  <a:lnTo>
                    <a:pt x="71919" y="18841"/>
                  </a:lnTo>
                  <a:lnTo>
                    <a:pt x="68952" y="20605"/>
                  </a:lnTo>
                  <a:lnTo>
                    <a:pt x="65985" y="22449"/>
                  </a:lnTo>
                  <a:lnTo>
                    <a:pt x="63099" y="24293"/>
                  </a:lnTo>
                  <a:lnTo>
                    <a:pt x="60293" y="26298"/>
                  </a:lnTo>
                  <a:lnTo>
                    <a:pt x="57567" y="28302"/>
                  </a:lnTo>
                  <a:lnTo>
                    <a:pt x="54841" y="30387"/>
                  </a:lnTo>
                  <a:lnTo>
                    <a:pt x="52115" y="32471"/>
                  </a:lnTo>
                  <a:lnTo>
                    <a:pt x="49549" y="34716"/>
                  </a:lnTo>
                  <a:lnTo>
                    <a:pt x="46984" y="36961"/>
                  </a:lnTo>
                  <a:lnTo>
                    <a:pt x="44418" y="39286"/>
                  </a:lnTo>
                  <a:lnTo>
                    <a:pt x="42013" y="41692"/>
                  </a:lnTo>
                  <a:lnTo>
                    <a:pt x="39607" y="44097"/>
                  </a:lnTo>
                  <a:lnTo>
                    <a:pt x="37282" y="46663"/>
                  </a:lnTo>
                  <a:lnTo>
                    <a:pt x="35037" y="49228"/>
                  </a:lnTo>
                  <a:lnTo>
                    <a:pt x="32792" y="51794"/>
                  </a:lnTo>
                  <a:lnTo>
                    <a:pt x="30628" y="54440"/>
                  </a:lnTo>
                  <a:lnTo>
                    <a:pt x="28543" y="57166"/>
                  </a:lnTo>
                  <a:lnTo>
                    <a:pt x="26539" y="59972"/>
                  </a:lnTo>
                  <a:lnTo>
                    <a:pt x="24534" y="62778"/>
                  </a:lnTo>
                  <a:lnTo>
                    <a:pt x="22690" y="65664"/>
                  </a:lnTo>
                  <a:lnTo>
                    <a:pt x="20846" y="68551"/>
                  </a:lnTo>
                  <a:lnTo>
                    <a:pt x="19082" y="71517"/>
                  </a:lnTo>
                  <a:lnTo>
                    <a:pt x="17398" y="74484"/>
                  </a:lnTo>
                  <a:lnTo>
                    <a:pt x="15795" y="77530"/>
                  </a:lnTo>
                  <a:lnTo>
                    <a:pt x="14271" y="80657"/>
                  </a:lnTo>
                  <a:lnTo>
                    <a:pt x="12748" y="83784"/>
                  </a:lnTo>
                  <a:lnTo>
                    <a:pt x="11385" y="86911"/>
                  </a:lnTo>
                  <a:lnTo>
                    <a:pt x="10022" y="90198"/>
                  </a:lnTo>
                  <a:lnTo>
                    <a:pt x="8819" y="93405"/>
                  </a:lnTo>
                  <a:lnTo>
                    <a:pt x="7617" y="96693"/>
                  </a:lnTo>
                  <a:lnTo>
                    <a:pt x="6574" y="100060"/>
                  </a:lnTo>
                  <a:lnTo>
                    <a:pt x="5532" y="103427"/>
                  </a:lnTo>
                  <a:lnTo>
                    <a:pt x="4570" y="106795"/>
                  </a:lnTo>
                  <a:lnTo>
                    <a:pt x="3768" y="110242"/>
                  </a:lnTo>
                  <a:lnTo>
                    <a:pt x="2967" y="113690"/>
                  </a:lnTo>
                  <a:lnTo>
                    <a:pt x="2325" y="117137"/>
                  </a:lnTo>
                  <a:lnTo>
                    <a:pt x="1684" y="120665"/>
                  </a:lnTo>
                  <a:lnTo>
                    <a:pt x="1203" y="124273"/>
                  </a:lnTo>
                  <a:lnTo>
                    <a:pt x="802" y="127801"/>
                  </a:lnTo>
                  <a:lnTo>
                    <a:pt x="481" y="131409"/>
                  </a:lnTo>
                  <a:lnTo>
                    <a:pt x="241" y="135097"/>
                  </a:lnTo>
                  <a:lnTo>
                    <a:pt x="80" y="138705"/>
                  </a:lnTo>
                  <a:lnTo>
                    <a:pt x="0" y="142393"/>
                  </a:lnTo>
                  <a:lnTo>
                    <a:pt x="285750" y="142393"/>
                  </a:lnTo>
                  <a:lnTo>
                    <a:pt x="285670" y="138705"/>
                  </a:lnTo>
                  <a:lnTo>
                    <a:pt x="285509" y="135097"/>
                  </a:lnTo>
                  <a:lnTo>
                    <a:pt x="285269" y="131409"/>
                  </a:lnTo>
                  <a:lnTo>
                    <a:pt x="284948" y="127801"/>
                  </a:lnTo>
                  <a:lnTo>
                    <a:pt x="284547" y="124273"/>
                  </a:lnTo>
                  <a:lnTo>
                    <a:pt x="284066" y="120665"/>
                  </a:lnTo>
                  <a:lnTo>
                    <a:pt x="283425" y="117137"/>
                  </a:lnTo>
                  <a:lnTo>
                    <a:pt x="282783" y="113690"/>
                  </a:lnTo>
                  <a:lnTo>
                    <a:pt x="281982" y="110242"/>
                  </a:lnTo>
                  <a:lnTo>
                    <a:pt x="281180" y="106795"/>
                  </a:lnTo>
                  <a:lnTo>
                    <a:pt x="280218" y="103427"/>
                  </a:lnTo>
                  <a:lnTo>
                    <a:pt x="279176" y="100060"/>
                  </a:lnTo>
                  <a:lnTo>
                    <a:pt x="278133" y="96693"/>
                  </a:lnTo>
                  <a:lnTo>
                    <a:pt x="276931" y="93405"/>
                  </a:lnTo>
                  <a:lnTo>
                    <a:pt x="275728" y="90198"/>
                  </a:lnTo>
                  <a:lnTo>
                    <a:pt x="274365" y="86911"/>
                  </a:lnTo>
                  <a:lnTo>
                    <a:pt x="273002" y="83784"/>
                  </a:lnTo>
                  <a:lnTo>
                    <a:pt x="271479" y="80657"/>
                  </a:lnTo>
                  <a:lnTo>
                    <a:pt x="269955" y="77530"/>
                  </a:lnTo>
                  <a:lnTo>
                    <a:pt x="268352" y="74484"/>
                  </a:lnTo>
                  <a:lnTo>
                    <a:pt x="266668" y="71517"/>
                  </a:lnTo>
                  <a:lnTo>
                    <a:pt x="264904" y="68551"/>
                  </a:lnTo>
                  <a:lnTo>
                    <a:pt x="263060" y="65664"/>
                  </a:lnTo>
                  <a:lnTo>
                    <a:pt x="261216" y="62778"/>
                  </a:lnTo>
                  <a:lnTo>
                    <a:pt x="259212" y="59972"/>
                  </a:lnTo>
                  <a:lnTo>
                    <a:pt x="257207" y="57166"/>
                  </a:lnTo>
                  <a:lnTo>
                    <a:pt x="255122" y="54440"/>
                  </a:lnTo>
                  <a:lnTo>
                    <a:pt x="252958" y="51794"/>
                  </a:lnTo>
                  <a:lnTo>
                    <a:pt x="250713" y="49228"/>
                  </a:lnTo>
                  <a:lnTo>
                    <a:pt x="248468" y="46663"/>
                  </a:lnTo>
                  <a:lnTo>
                    <a:pt x="246143" y="44097"/>
                  </a:lnTo>
                  <a:lnTo>
                    <a:pt x="243737" y="41692"/>
                  </a:lnTo>
                  <a:lnTo>
                    <a:pt x="241332" y="39286"/>
                  </a:lnTo>
                  <a:lnTo>
                    <a:pt x="238766" y="36961"/>
                  </a:lnTo>
                  <a:lnTo>
                    <a:pt x="236201" y="34716"/>
                  </a:lnTo>
                  <a:lnTo>
                    <a:pt x="233635" y="32471"/>
                  </a:lnTo>
                  <a:lnTo>
                    <a:pt x="230909" y="30387"/>
                  </a:lnTo>
                  <a:lnTo>
                    <a:pt x="228183" y="28302"/>
                  </a:lnTo>
                  <a:lnTo>
                    <a:pt x="225457" y="26298"/>
                  </a:lnTo>
                  <a:lnTo>
                    <a:pt x="222651" y="24293"/>
                  </a:lnTo>
                  <a:lnTo>
                    <a:pt x="219765" y="22449"/>
                  </a:lnTo>
                  <a:lnTo>
                    <a:pt x="216798" y="20605"/>
                  </a:lnTo>
                  <a:lnTo>
                    <a:pt x="213831" y="18841"/>
                  </a:lnTo>
                  <a:lnTo>
                    <a:pt x="210865" y="17158"/>
                  </a:lnTo>
                  <a:lnTo>
                    <a:pt x="207818" y="15554"/>
                  </a:lnTo>
                  <a:lnTo>
                    <a:pt x="204691" y="14031"/>
                  </a:lnTo>
                  <a:lnTo>
                    <a:pt x="201564" y="12588"/>
                  </a:lnTo>
                  <a:lnTo>
                    <a:pt x="198357" y="11144"/>
                  </a:lnTo>
                  <a:lnTo>
                    <a:pt x="195150" y="9862"/>
                  </a:lnTo>
                  <a:lnTo>
                    <a:pt x="191943" y="8659"/>
                  </a:lnTo>
                  <a:lnTo>
                    <a:pt x="188576" y="7456"/>
                  </a:lnTo>
                  <a:lnTo>
                    <a:pt x="185289" y="6414"/>
                  </a:lnTo>
                  <a:lnTo>
                    <a:pt x="181921" y="5372"/>
                  </a:lnTo>
                  <a:lnTo>
                    <a:pt x="178473" y="4490"/>
                  </a:lnTo>
                  <a:lnTo>
                    <a:pt x="175106" y="3608"/>
                  </a:lnTo>
                  <a:lnTo>
                    <a:pt x="171578" y="2886"/>
                  </a:lnTo>
                  <a:lnTo>
                    <a:pt x="168131" y="2245"/>
                  </a:lnTo>
                  <a:lnTo>
                    <a:pt x="164603" y="1604"/>
                  </a:lnTo>
                  <a:lnTo>
                    <a:pt x="161075" y="1122"/>
                  </a:lnTo>
                  <a:lnTo>
                    <a:pt x="157467" y="722"/>
                  </a:lnTo>
                  <a:lnTo>
                    <a:pt x="153859" y="401"/>
                  </a:lnTo>
                  <a:lnTo>
                    <a:pt x="150251" y="160"/>
                  </a:lnTo>
                  <a:lnTo>
                    <a:pt x="146563" y="80"/>
                  </a:lnTo>
                  <a:lnTo>
                    <a:pt x="142875" y="0"/>
                  </a:lnTo>
                  <a:close/>
                </a:path>
              </a:pathLst>
            </a:custGeom>
            <a:gradFill>
              <a:gsLst>
                <a:gs pos="0">
                  <a:srgbClr val="BFD7FF"/>
                </a:gs>
                <a:gs pos="50000">
                  <a:srgbClr val="CADEFF"/>
                </a:gs>
                <a:gs pos="100000">
                  <a:srgbClr val="E3EEFF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171" name="Google Shape;171;p25"/>
            <p:cNvSpPr/>
            <p:nvPr/>
          </p:nvSpPr>
          <p:spPr>
            <a:xfrm flipH="1" rot="10800000">
              <a:off x="3945291" y="2881263"/>
              <a:ext cx="1255157" cy="625105"/>
            </a:xfrm>
            <a:custGeom>
              <a:rect b="b" l="l" r="r" t="t"/>
              <a:pathLst>
                <a:path extrusionOk="0" h="142393" w="285750">
                  <a:moveTo>
                    <a:pt x="142875" y="0"/>
                  </a:moveTo>
                  <a:lnTo>
                    <a:pt x="139187" y="80"/>
                  </a:lnTo>
                  <a:lnTo>
                    <a:pt x="135499" y="160"/>
                  </a:lnTo>
                  <a:lnTo>
                    <a:pt x="131891" y="401"/>
                  </a:lnTo>
                  <a:lnTo>
                    <a:pt x="128283" y="722"/>
                  </a:lnTo>
                  <a:lnTo>
                    <a:pt x="124675" y="1122"/>
                  </a:lnTo>
                  <a:lnTo>
                    <a:pt x="121147" y="1604"/>
                  </a:lnTo>
                  <a:lnTo>
                    <a:pt x="117619" y="2245"/>
                  </a:lnTo>
                  <a:lnTo>
                    <a:pt x="114172" y="2886"/>
                  </a:lnTo>
                  <a:lnTo>
                    <a:pt x="110644" y="3608"/>
                  </a:lnTo>
                  <a:lnTo>
                    <a:pt x="107277" y="4490"/>
                  </a:lnTo>
                  <a:lnTo>
                    <a:pt x="103829" y="5372"/>
                  </a:lnTo>
                  <a:lnTo>
                    <a:pt x="100461" y="6414"/>
                  </a:lnTo>
                  <a:lnTo>
                    <a:pt x="97174" y="7456"/>
                  </a:lnTo>
                  <a:lnTo>
                    <a:pt x="93807" y="8659"/>
                  </a:lnTo>
                  <a:lnTo>
                    <a:pt x="90600" y="9862"/>
                  </a:lnTo>
                  <a:lnTo>
                    <a:pt x="87393" y="11144"/>
                  </a:lnTo>
                  <a:lnTo>
                    <a:pt x="84186" y="12588"/>
                  </a:lnTo>
                  <a:lnTo>
                    <a:pt x="81059" y="14031"/>
                  </a:lnTo>
                  <a:lnTo>
                    <a:pt x="77932" y="15554"/>
                  </a:lnTo>
                  <a:lnTo>
                    <a:pt x="74885" y="17158"/>
                  </a:lnTo>
                  <a:lnTo>
                    <a:pt x="71919" y="18841"/>
                  </a:lnTo>
                  <a:lnTo>
                    <a:pt x="68952" y="20605"/>
                  </a:lnTo>
                  <a:lnTo>
                    <a:pt x="65985" y="22449"/>
                  </a:lnTo>
                  <a:lnTo>
                    <a:pt x="63099" y="24293"/>
                  </a:lnTo>
                  <a:lnTo>
                    <a:pt x="60293" y="26298"/>
                  </a:lnTo>
                  <a:lnTo>
                    <a:pt x="57567" y="28302"/>
                  </a:lnTo>
                  <a:lnTo>
                    <a:pt x="54841" y="30387"/>
                  </a:lnTo>
                  <a:lnTo>
                    <a:pt x="52115" y="32471"/>
                  </a:lnTo>
                  <a:lnTo>
                    <a:pt x="49549" y="34716"/>
                  </a:lnTo>
                  <a:lnTo>
                    <a:pt x="46984" y="36961"/>
                  </a:lnTo>
                  <a:lnTo>
                    <a:pt x="44418" y="39286"/>
                  </a:lnTo>
                  <a:lnTo>
                    <a:pt x="42013" y="41692"/>
                  </a:lnTo>
                  <a:lnTo>
                    <a:pt x="39607" y="44097"/>
                  </a:lnTo>
                  <a:lnTo>
                    <a:pt x="37282" y="46663"/>
                  </a:lnTo>
                  <a:lnTo>
                    <a:pt x="35037" y="49228"/>
                  </a:lnTo>
                  <a:lnTo>
                    <a:pt x="32792" y="51794"/>
                  </a:lnTo>
                  <a:lnTo>
                    <a:pt x="30628" y="54440"/>
                  </a:lnTo>
                  <a:lnTo>
                    <a:pt x="28543" y="57166"/>
                  </a:lnTo>
                  <a:lnTo>
                    <a:pt x="26539" y="59972"/>
                  </a:lnTo>
                  <a:lnTo>
                    <a:pt x="24534" y="62778"/>
                  </a:lnTo>
                  <a:lnTo>
                    <a:pt x="22690" y="65664"/>
                  </a:lnTo>
                  <a:lnTo>
                    <a:pt x="20846" y="68551"/>
                  </a:lnTo>
                  <a:lnTo>
                    <a:pt x="19082" y="71517"/>
                  </a:lnTo>
                  <a:lnTo>
                    <a:pt x="17398" y="74484"/>
                  </a:lnTo>
                  <a:lnTo>
                    <a:pt x="15795" y="77530"/>
                  </a:lnTo>
                  <a:lnTo>
                    <a:pt x="14271" y="80657"/>
                  </a:lnTo>
                  <a:lnTo>
                    <a:pt x="12748" y="83784"/>
                  </a:lnTo>
                  <a:lnTo>
                    <a:pt x="11385" y="86911"/>
                  </a:lnTo>
                  <a:lnTo>
                    <a:pt x="10022" y="90198"/>
                  </a:lnTo>
                  <a:lnTo>
                    <a:pt x="8819" y="93405"/>
                  </a:lnTo>
                  <a:lnTo>
                    <a:pt x="7617" y="96693"/>
                  </a:lnTo>
                  <a:lnTo>
                    <a:pt x="6574" y="100060"/>
                  </a:lnTo>
                  <a:lnTo>
                    <a:pt x="5532" y="103427"/>
                  </a:lnTo>
                  <a:lnTo>
                    <a:pt x="4570" y="106795"/>
                  </a:lnTo>
                  <a:lnTo>
                    <a:pt x="3768" y="110242"/>
                  </a:lnTo>
                  <a:lnTo>
                    <a:pt x="2967" y="113690"/>
                  </a:lnTo>
                  <a:lnTo>
                    <a:pt x="2325" y="117137"/>
                  </a:lnTo>
                  <a:lnTo>
                    <a:pt x="1684" y="120665"/>
                  </a:lnTo>
                  <a:lnTo>
                    <a:pt x="1203" y="124273"/>
                  </a:lnTo>
                  <a:lnTo>
                    <a:pt x="802" y="127801"/>
                  </a:lnTo>
                  <a:lnTo>
                    <a:pt x="481" y="131409"/>
                  </a:lnTo>
                  <a:lnTo>
                    <a:pt x="241" y="135097"/>
                  </a:lnTo>
                  <a:lnTo>
                    <a:pt x="80" y="138705"/>
                  </a:lnTo>
                  <a:lnTo>
                    <a:pt x="0" y="142393"/>
                  </a:lnTo>
                  <a:lnTo>
                    <a:pt x="285750" y="142393"/>
                  </a:lnTo>
                  <a:lnTo>
                    <a:pt x="285670" y="138705"/>
                  </a:lnTo>
                  <a:lnTo>
                    <a:pt x="285509" y="135097"/>
                  </a:lnTo>
                  <a:lnTo>
                    <a:pt x="285269" y="131409"/>
                  </a:lnTo>
                  <a:lnTo>
                    <a:pt x="284948" y="127801"/>
                  </a:lnTo>
                  <a:lnTo>
                    <a:pt x="284547" y="124273"/>
                  </a:lnTo>
                  <a:lnTo>
                    <a:pt x="284066" y="120665"/>
                  </a:lnTo>
                  <a:lnTo>
                    <a:pt x="283425" y="117137"/>
                  </a:lnTo>
                  <a:lnTo>
                    <a:pt x="282783" y="113690"/>
                  </a:lnTo>
                  <a:lnTo>
                    <a:pt x="281982" y="110242"/>
                  </a:lnTo>
                  <a:lnTo>
                    <a:pt x="281180" y="106795"/>
                  </a:lnTo>
                  <a:lnTo>
                    <a:pt x="280218" y="103427"/>
                  </a:lnTo>
                  <a:lnTo>
                    <a:pt x="279176" y="100060"/>
                  </a:lnTo>
                  <a:lnTo>
                    <a:pt x="278133" y="96693"/>
                  </a:lnTo>
                  <a:lnTo>
                    <a:pt x="276931" y="93405"/>
                  </a:lnTo>
                  <a:lnTo>
                    <a:pt x="275728" y="90198"/>
                  </a:lnTo>
                  <a:lnTo>
                    <a:pt x="274365" y="86911"/>
                  </a:lnTo>
                  <a:lnTo>
                    <a:pt x="273002" y="83784"/>
                  </a:lnTo>
                  <a:lnTo>
                    <a:pt x="271479" y="80657"/>
                  </a:lnTo>
                  <a:lnTo>
                    <a:pt x="269955" y="77530"/>
                  </a:lnTo>
                  <a:lnTo>
                    <a:pt x="268352" y="74484"/>
                  </a:lnTo>
                  <a:lnTo>
                    <a:pt x="266668" y="71517"/>
                  </a:lnTo>
                  <a:lnTo>
                    <a:pt x="264904" y="68551"/>
                  </a:lnTo>
                  <a:lnTo>
                    <a:pt x="263060" y="65664"/>
                  </a:lnTo>
                  <a:lnTo>
                    <a:pt x="261216" y="62778"/>
                  </a:lnTo>
                  <a:lnTo>
                    <a:pt x="259212" y="59972"/>
                  </a:lnTo>
                  <a:lnTo>
                    <a:pt x="257207" y="57166"/>
                  </a:lnTo>
                  <a:lnTo>
                    <a:pt x="255122" y="54440"/>
                  </a:lnTo>
                  <a:lnTo>
                    <a:pt x="252958" y="51794"/>
                  </a:lnTo>
                  <a:lnTo>
                    <a:pt x="250713" y="49228"/>
                  </a:lnTo>
                  <a:lnTo>
                    <a:pt x="248468" y="46663"/>
                  </a:lnTo>
                  <a:lnTo>
                    <a:pt x="246143" y="44097"/>
                  </a:lnTo>
                  <a:lnTo>
                    <a:pt x="243737" y="41692"/>
                  </a:lnTo>
                  <a:lnTo>
                    <a:pt x="241332" y="39286"/>
                  </a:lnTo>
                  <a:lnTo>
                    <a:pt x="238766" y="36961"/>
                  </a:lnTo>
                  <a:lnTo>
                    <a:pt x="236201" y="34716"/>
                  </a:lnTo>
                  <a:lnTo>
                    <a:pt x="233635" y="32471"/>
                  </a:lnTo>
                  <a:lnTo>
                    <a:pt x="230909" y="30387"/>
                  </a:lnTo>
                  <a:lnTo>
                    <a:pt x="228183" y="28302"/>
                  </a:lnTo>
                  <a:lnTo>
                    <a:pt x="225457" y="26298"/>
                  </a:lnTo>
                  <a:lnTo>
                    <a:pt x="222651" y="24293"/>
                  </a:lnTo>
                  <a:lnTo>
                    <a:pt x="219765" y="22449"/>
                  </a:lnTo>
                  <a:lnTo>
                    <a:pt x="216798" y="20605"/>
                  </a:lnTo>
                  <a:lnTo>
                    <a:pt x="213831" y="18841"/>
                  </a:lnTo>
                  <a:lnTo>
                    <a:pt x="210865" y="17158"/>
                  </a:lnTo>
                  <a:lnTo>
                    <a:pt x="207818" y="15554"/>
                  </a:lnTo>
                  <a:lnTo>
                    <a:pt x="204691" y="14031"/>
                  </a:lnTo>
                  <a:lnTo>
                    <a:pt x="201564" y="12588"/>
                  </a:lnTo>
                  <a:lnTo>
                    <a:pt x="198357" y="11144"/>
                  </a:lnTo>
                  <a:lnTo>
                    <a:pt x="195150" y="9862"/>
                  </a:lnTo>
                  <a:lnTo>
                    <a:pt x="191943" y="8659"/>
                  </a:lnTo>
                  <a:lnTo>
                    <a:pt x="188576" y="7456"/>
                  </a:lnTo>
                  <a:lnTo>
                    <a:pt x="185289" y="6414"/>
                  </a:lnTo>
                  <a:lnTo>
                    <a:pt x="181921" y="5372"/>
                  </a:lnTo>
                  <a:lnTo>
                    <a:pt x="178473" y="4490"/>
                  </a:lnTo>
                  <a:lnTo>
                    <a:pt x="175106" y="3608"/>
                  </a:lnTo>
                  <a:lnTo>
                    <a:pt x="171578" y="2886"/>
                  </a:lnTo>
                  <a:lnTo>
                    <a:pt x="168131" y="2245"/>
                  </a:lnTo>
                  <a:lnTo>
                    <a:pt x="164603" y="1604"/>
                  </a:lnTo>
                  <a:lnTo>
                    <a:pt x="161075" y="1122"/>
                  </a:lnTo>
                  <a:lnTo>
                    <a:pt x="157467" y="722"/>
                  </a:lnTo>
                  <a:lnTo>
                    <a:pt x="153859" y="401"/>
                  </a:lnTo>
                  <a:lnTo>
                    <a:pt x="150251" y="160"/>
                  </a:lnTo>
                  <a:lnTo>
                    <a:pt x="146563" y="80"/>
                  </a:lnTo>
                  <a:lnTo>
                    <a:pt x="142875" y="0"/>
                  </a:lnTo>
                  <a:close/>
                </a:path>
              </a:pathLst>
            </a:custGeom>
            <a:gradFill>
              <a:gsLst>
                <a:gs pos="0">
                  <a:srgbClr val="F7D3B8"/>
                </a:gs>
                <a:gs pos="48000">
                  <a:srgbClr val="FFEBDC"/>
                </a:gs>
                <a:gs pos="100000">
                  <a:srgbClr val="F7F5E6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172" name="Google Shape;172;p25"/>
            <p:cNvSpPr/>
            <p:nvPr/>
          </p:nvSpPr>
          <p:spPr>
            <a:xfrm rot="10800000">
              <a:off x="6456537" y="2883934"/>
              <a:ext cx="627438" cy="624983"/>
            </a:xfrm>
            <a:custGeom>
              <a:rect b="b" l="l" r="r" t="t"/>
              <a:pathLst>
                <a:path extrusionOk="0" h="209550" w="210021">
                  <a:moveTo>
                    <a:pt x="210021" y="0"/>
                  </a:moveTo>
                  <a:lnTo>
                    <a:pt x="204593" y="118"/>
                  </a:lnTo>
                  <a:lnTo>
                    <a:pt x="199284" y="236"/>
                  </a:lnTo>
                  <a:lnTo>
                    <a:pt x="193856" y="590"/>
                  </a:lnTo>
                  <a:lnTo>
                    <a:pt x="188547" y="1062"/>
                  </a:lnTo>
                  <a:lnTo>
                    <a:pt x="183355" y="1652"/>
                  </a:lnTo>
                  <a:lnTo>
                    <a:pt x="178046" y="2478"/>
                  </a:lnTo>
                  <a:lnTo>
                    <a:pt x="172854" y="3304"/>
                  </a:lnTo>
                  <a:lnTo>
                    <a:pt x="167781" y="4248"/>
                  </a:lnTo>
                  <a:lnTo>
                    <a:pt x="162707" y="5428"/>
                  </a:lnTo>
                  <a:lnTo>
                    <a:pt x="157634" y="6607"/>
                  </a:lnTo>
                  <a:lnTo>
                    <a:pt x="152678" y="8023"/>
                  </a:lnTo>
                  <a:lnTo>
                    <a:pt x="147723" y="9439"/>
                  </a:lnTo>
                  <a:lnTo>
                    <a:pt x="142767" y="11091"/>
                  </a:lnTo>
                  <a:lnTo>
                    <a:pt x="137930" y="12743"/>
                  </a:lnTo>
                  <a:lnTo>
                    <a:pt x="133092" y="14631"/>
                  </a:lnTo>
                  <a:lnTo>
                    <a:pt x="128372" y="16519"/>
                  </a:lnTo>
                  <a:lnTo>
                    <a:pt x="123771" y="18524"/>
                  </a:lnTo>
                  <a:lnTo>
                    <a:pt x="119169" y="20766"/>
                  </a:lnTo>
                  <a:lnTo>
                    <a:pt x="114568" y="23008"/>
                  </a:lnTo>
                  <a:lnTo>
                    <a:pt x="110084" y="25368"/>
                  </a:lnTo>
                  <a:lnTo>
                    <a:pt x="105718" y="27846"/>
                  </a:lnTo>
                  <a:lnTo>
                    <a:pt x="101353" y="30441"/>
                  </a:lnTo>
                  <a:lnTo>
                    <a:pt x="96987" y="33037"/>
                  </a:lnTo>
                  <a:lnTo>
                    <a:pt x="92740" y="35869"/>
                  </a:lnTo>
                  <a:lnTo>
                    <a:pt x="88610" y="38701"/>
                  </a:lnTo>
                  <a:lnTo>
                    <a:pt x="84598" y="41650"/>
                  </a:lnTo>
                  <a:lnTo>
                    <a:pt x="80587" y="44718"/>
                  </a:lnTo>
                  <a:lnTo>
                    <a:pt x="76693" y="47904"/>
                  </a:lnTo>
                  <a:lnTo>
                    <a:pt x="72799" y="51208"/>
                  </a:lnTo>
                  <a:lnTo>
                    <a:pt x="69024" y="54511"/>
                  </a:lnTo>
                  <a:lnTo>
                    <a:pt x="65366" y="57933"/>
                  </a:lnTo>
                  <a:lnTo>
                    <a:pt x="61708" y="61473"/>
                  </a:lnTo>
                  <a:lnTo>
                    <a:pt x="58169" y="65012"/>
                  </a:lnTo>
                  <a:lnTo>
                    <a:pt x="54747" y="68670"/>
                  </a:lnTo>
                  <a:lnTo>
                    <a:pt x="51443" y="72446"/>
                  </a:lnTo>
                  <a:lnTo>
                    <a:pt x="48140" y="76339"/>
                  </a:lnTo>
                  <a:lnTo>
                    <a:pt x="45072" y="80233"/>
                  </a:lnTo>
                  <a:lnTo>
                    <a:pt x="42004" y="84245"/>
                  </a:lnTo>
                  <a:lnTo>
                    <a:pt x="38936" y="88256"/>
                  </a:lnTo>
                  <a:lnTo>
                    <a:pt x="36105" y="92386"/>
                  </a:lnTo>
                  <a:lnTo>
                    <a:pt x="33273" y="96634"/>
                  </a:lnTo>
                  <a:lnTo>
                    <a:pt x="30677" y="100881"/>
                  </a:lnTo>
                  <a:lnTo>
                    <a:pt x="28081" y="105247"/>
                  </a:lnTo>
                  <a:lnTo>
                    <a:pt x="25604" y="109731"/>
                  </a:lnTo>
                  <a:lnTo>
                    <a:pt x="23244" y="114214"/>
                  </a:lnTo>
                  <a:lnTo>
                    <a:pt x="20884" y="118698"/>
                  </a:lnTo>
                  <a:lnTo>
                    <a:pt x="18760" y="123299"/>
                  </a:lnTo>
                  <a:lnTo>
                    <a:pt x="16754" y="128019"/>
                  </a:lnTo>
                  <a:lnTo>
                    <a:pt x="14749" y="132739"/>
                  </a:lnTo>
                  <a:lnTo>
                    <a:pt x="12979" y="137576"/>
                  </a:lnTo>
                  <a:lnTo>
                    <a:pt x="11209" y="142414"/>
                  </a:lnTo>
                  <a:lnTo>
                    <a:pt x="9557" y="147251"/>
                  </a:lnTo>
                  <a:lnTo>
                    <a:pt x="8141" y="152207"/>
                  </a:lnTo>
                  <a:lnTo>
                    <a:pt x="6725" y="157163"/>
                  </a:lnTo>
                  <a:lnTo>
                    <a:pt x="5546" y="162236"/>
                  </a:lnTo>
                  <a:lnTo>
                    <a:pt x="4366" y="167310"/>
                  </a:lnTo>
                  <a:lnTo>
                    <a:pt x="3422" y="172501"/>
                  </a:lnTo>
                  <a:lnTo>
                    <a:pt x="2478" y="177693"/>
                  </a:lnTo>
                  <a:lnTo>
                    <a:pt x="1770" y="182884"/>
                  </a:lnTo>
                  <a:lnTo>
                    <a:pt x="1180" y="188076"/>
                  </a:lnTo>
                  <a:lnTo>
                    <a:pt x="708" y="193385"/>
                  </a:lnTo>
                  <a:lnTo>
                    <a:pt x="354" y="198813"/>
                  </a:lnTo>
                  <a:lnTo>
                    <a:pt x="118" y="204122"/>
                  </a:lnTo>
                  <a:lnTo>
                    <a:pt x="0" y="209550"/>
                  </a:lnTo>
                  <a:lnTo>
                    <a:pt x="210021" y="209550"/>
                  </a:lnTo>
                  <a:lnTo>
                    <a:pt x="210021" y="0"/>
                  </a:lnTo>
                  <a:close/>
                </a:path>
              </a:pathLst>
            </a:custGeom>
            <a:gradFill>
              <a:gsLst>
                <a:gs pos="0">
                  <a:srgbClr val="BFD7FF"/>
                </a:gs>
                <a:gs pos="50000">
                  <a:srgbClr val="CADEFF"/>
                </a:gs>
                <a:gs pos="100000">
                  <a:srgbClr val="E3EEFF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173" name="Google Shape;173;p25"/>
            <p:cNvSpPr/>
            <p:nvPr/>
          </p:nvSpPr>
          <p:spPr>
            <a:xfrm>
              <a:off x="5831388" y="1634674"/>
              <a:ext cx="1255157" cy="625105"/>
            </a:xfrm>
            <a:custGeom>
              <a:rect b="b" l="l" r="r" t="t"/>
              <a:pathLst>
                <a:path extrusionOk="0" h="142393" w="285750">
                  <a:moveTo>
                    <a:pt x="142875" y="0"/>
                  </a:moveTo>
                  <a:lnTo>
                    <a:pt x="139187" y="80"/>
                  </a:lnTo>
                  <a:lnTo>
                    <a:pt x="135499" y="160"/>
                  </a:lnTo>
                  <a:lnTo>
                    <a:pt x="131891" y="401"/>
                  </a:lnTo>
                  <a:lnTo>
                    <a:pt x="128283" y="722"/>
                  </a:lnTo>
                  <a:lnTo>
                    <a:pt x="124675" y="1122"/>
                  </a:lnTo>
                  <a:lnTo>
                    <a:pt x="121147" y="1604"/>
                  </a:lnTo>
                  <a:lnTo>
                    <a:pt x="117619" y="2245"/>
                  </a:lnTo>
                  <a:lnTo>
                    <a:pt x="114172" y="2886"/>
                  </a:lnTo>
                  <a:lnTo>
                    <a:pt x="110644" y="3608"/>
                  </a:lnTo>
                  <a:lnTo>
                    <a:pt x="107277" y="4490"/>
                  </a:lnTo>
                  <a:lnTo>
                    <a:pt x="103829" y="5372"/>
                  </a:lnTo>
                  <a:lnTo>
                    <a:pt x="100461" y="6414"/>
                  </a:lnTo>
                  <a:lnTo>
                    <a:pt x="97174" y="7456"/>
                  </a:lnTo>
                  <a:lnTo>
                    <a:pt x="93807" y="8659"/>
                  </a:lnTo>
                  <a:lnTo>
                    <a:pt x="90600" y="9862"/>
                  </a:lnTo>
                  <a:lnTo>
                    <a:pt x="87393" y="11144"/>
                  </a:lnTo>
                  <a:lnTo>
                    <a:pt x="84186" y="12588"/>
                  </a:lnTo>
                  <a:lnTo>
                    <a:pt x="81059" y="14031"/>
                  </a:lnTo>
                  <a:lnTo>
                    <a:pt x="77932" y="15554"/>
                  </a:lnTo>
                  <a:lnTo>
                    <a:pt x="74885" y="17158"/>
                  </a:lnTo>
                  <a:lnTo>
                    <a:pt x="71919" y="18841"/>
                  </a:lnTo>
                  <a:lnTo>
                    <a:pt x="68952" y="20605"/>
                  </a:lnTo>
                  <a:lnTo>
                    <a:pt x="65985" y="22449"/>
                  </a:lnTo>
                  <a:lnTo>
                    <a:pt x="63099" y="24293"/>
                  </a:lnTo>
                  <a:lnTo>
                    <a:pt x="60293" y="26298"/>
                  </a:lnTo>
                  <a:lnTo>
                    <a:pt x="57567" y="28302"/>
                  </a:lnTo>
                  <a:lnTo>
                    <a:pt x="54841" y="30387"/>
                  </a:lnTo>
                  <a:lnTo>
                    <a:pt x="52115" y="32471"/>
                  </a:lnTo>
                  <a:lnTo>
                    <a:pt x="49549" y="34716"/>
                  </a:lnTo>
                  <a:lnTo>
                    <a:pt x="46984" y="36961"/>
                  </a:lnTo>
                  <a:lnTo>
                    <a:pt x="44418" y="39286"/>
                  </a:lnTo>
                  <a:lnTo>
                    <a:pt x="42013" y="41692"/>
                  </a:lnTo>
                  <a:lnTo>
                    <a:pt x="39607" y="44097"/>
                  </a:lnTo>
                  <a:lnTo>
                    <a:pt x="37282" y="46663"/>
                  </a:lnTo>
                  <a:lnTo>
                    <a:pt x="35037" y="49228"/>
                  </a:lnTo>
                  <a:lnTo>
                    <a:pt x="32792" y="51794"/>
                  </a:lnTo>
                  <a:lnTo>
                    <a:pt x="30628" y="54440"/>
                  </a:lnTo>
                  <a:lnTo>
                    <a:pt x="28543" y="57166"/>
                  </a:lnTo>
                  <a:lnTo>
                    <a:pt x="26539" y="59972"/>
                  </a:lnTo>
                  <a:lnTo>
                    <a:pt x="24534" y="62778"/>
                  </a:lnTo>
                  <a:lnTo>
                    <a:pt x="22690" y="65664"/>
                  </a:lnTo>
                  <a:lnTo>
                    <a:pt x="20846" y="68551"/>
                  </a:lnTo>
                  <a:lnTo>
                    <a:pt x="19082" y="71517"/>
                  </a:lnTo>
                  <a:lnTo>
                    <a:pt x="17398" y="74484"/>
                  </a:lnTo>
                  <a:lnTo>
                    <a:pt x="15795" y="77530"/>
                  </a:lnTo>
                  <a:lnTo>
                    <a:pt x="14271" y="80657"/>
                  </a:lnTo>
                  <a:lnTo>
                    <a:pt x="12748" y="83784"/>
                  </a:lnTo>
                  <a:lnTo>
                    <a:pt x="11385" y="86911"/>
                  </a:lnTo>
                  <a:lnTo>
                    <a:pt x="10022" y="90198"/>
                  </a:lnTo>
                  <a:lnTo>
                    <a:pt x="8819" y="93405"/>
                  </a:lnTo>
                  <a:lnTo>
                    <a:pt x="7617" y="96693"/>
                  </a:lnTo>
                  <a:lnTo>
                    <a:pt x="6574" y="100060"/>
                  </a:lnTo>
                  <a:lnTo>
                    <a:pt x="5532" y="103427"/>
                  </a:lnTo>
                  <a:lnTo>
                    <a:pt x="4570" y="106795"/>
                  </a:lnTo>
                  <a:lnTo>
                    <a:pt x="3768" y="110242"/>
                  </a:lnTo>
                  <a:lnTo>
                    <a:pt x="2967" y="113690"/>
                  </a:lnTo>
                  <a:lnTo>
                    <a:pt x="2325" y="117137"/>
                  </a:lnTo>
                  <a:lnTo>
                    <a:pt x="1684" y="120665"/>
                  </a:lnTo>
                  <a:lnTo>
                    <a:pt x="1203" y="124273"/>
                  </a:lnTo>
                  <a:lnTo>
                    <a:pt x="802" y="127801"/>
                  </a:lnTo>
                  <a:lnTo>
                    <a:pt x="481" y="131409"/>
                  </a:lnTo>
                  <a:lnTo>
                    <a:pt x="241" y="135097"/>
                  </a:lnTo>
                  <a:lnTo>
                    <a:pt x="80" y="138705"/>
                  </a:lnTo>
                  <a:lnTo>
                    <a:pt x="0" y="142393"/>
                  </a:lnTo>
                  <a:lnTo>
                    <a:pt x="285750" y="142393"/>
                  </a:lnTo>
                  <a:lnTo>
                    <a:pt x="285670" y="138705"/>
                  </a:lnTo>
                  <a:lnTo>
                    <a:pt x="285509" y="135097"/>
                  </a:lnTo>
                  <a:lnTo>
                    <a:pt x="285269" y="131409"/>
                  </a:lnTo>
                  <a:lnTo>
                    <a:pt x="284948" y="127801"/>
                  </a:lnTo>
                  <a:lnTo>
                    <a:pt x="284547" y="124273"/>
                  </a:lnTo>
                  <a:lnTo>
                    <a:pt x="284066" y="120665"/>
                  </a:lnTo>
                  <a:lnTo>
                    <a:pt x="283425" y="117137"/>
                  </a:lnTo>
                  <a:lnTo>
                    <a:pt x="282783" y="113690"/>
                  </a:lnTo>
                  <a:lnTo>
                    <a:pt x="281982" y="110242"/>
                  </a:lnTo>
                  <a:lnTo>
                    <a:pt x="281180" y="106795"/>
                  </a:lnTo>
                  <a:lnTo>
                    <a:pt x="280218" y="103427"/>
                  </a:lnTo>
                  <a:lnTo>
                    <a:pt x="279176" y="100060"/>
                  </a:lnTo>
                  <a:lnTo>
                    <a:pt x="278133" y="96693"/>
                  </a:lnTo>
                  <a:lnTo>
                    <a:pt x="276931" y="93405"/>
                  </a:lnTo>
                  <a:lnTo>
                    <a:pt x="275728" y="90198"/>
                  </a:lnTo>
                  <a:lnTo>
                    <a:pt x="274365" y="86911"/>
                  </a:lnTo>
                  <a:lnTo>
                    <a:pt x="273002" y="83784"/>
                  </a:lnTo>
                  <a:lnTo>
                    <a:pt x="271479" y="80657"/>
                  </a:lnTo>
                  <a:lnTo>
                    <a:pt x="269955" y="77530"/>
                  </a:lnTo>
                  <a:lnTo>
                    <a:pt x="268352" y="74484"/>
                  </a:lnTo>
                  <a:lnTo>
                    <a:pt x="266668" y="71517"/>
                  </a:lnTo>
                  <a:lnTo>
                    <a:pt x="264904" y="68551"/>
                  </a:lnTo>
                  <a:lnTo>
                    <a:pt x="263060" y="65664"/>
                  </a:lnTo>
                  <a:lnTo>
                    <a:pt x="261216" y="62778"/>
                  </a:lnTo>
                  <a:lnTo>
                    <a:pt x="259212" y="59972"/>
                  </a:lnTo>
                  <a:lnTo>
                    <a:pt x="257207" y="57166"/>
                  </a:lnTo>
                  <a:lnTo>
                    <a:pt x="255122" y="54440"/>
                  </a:lnTo>
                  <a:lnTo>
                    <a:pt x="252958" y="51794"/>
                  </a:lnTo>
                  <a:lnTo>
                    <a:pt x="250713" y="49228"/>
                  </a:lnTo>
                  <a:lnTo>
                    <a:pt x="248468" y="46663"/>
                  </a:lnTo>
                  <a:lnTo>
                    <a:pt x="246143" y="44097"/>
                  </a:lnTo>
                  <a:lnTo>
                    <a:pt x="243737" y="41692"/>
                  </a:lnTo>
                  <a:lnTo>
                    <a:pt x="241332" y="39286"/>
                  </a:lnTo>
                  <a:lnTo>
                    <a:pt x="238766" y="36961"/>
                  </a:lnTo>
                  <a:lnTo>
                    <a:pt x="236201" y="34716"/>
                  </a:lnTo>
                  <a:lnTo>
                    <a:pt x="233635" y="32471"/>
                  </a:lnTo>
                  <a:lnTo>
                    <a:pt x="230909" y="30387"/>
                  </a:lnTo>
                  <a:lnTo>
                    <a:pt x="228183" y="28302"/>
                  </a:lnTo>
                  <a:lnTo>
                    <a:pt x="225457" y="26298"/>
                  </a:lnTo>
                  <a:lnTo>
                    <a:pt x="222651" y="24293"/>
                  </a:lnTo>
                  <a:lnTo>
                    <a:pt x="219765" y="22449"/>
                  </a:lnTo>
                  <a:lnTo>
                    <a:pt x="216798" y="20605"/>
                  </a:lnTo>
                  <a:lnTo>
                    <a:pt x="213831" y="18841"/>
                  </a:lnTo>
                  <a:lnTo>
                    <a:pt x="210865" y="17158"/>
                  </a:lnTo>
                  <a:lnTo>
                    <a:pt x="207818" y="15554"/>
                  </a:lnTo>
                  <a:lnTo>
                    <a:pt x="204691" y="14031"/>
                  </a:lnTo>
                  <a:lnTo>
                    <a:pt x="201564" y="12588"/>
                  </a:lnTo>
                  <a:lnTo>
                    <a:pt x="198357" y="11144"/>
                  </a:lnTo>
                  <a:lnTo>
                    <a:pt x="195150" y="9862"/>
                  </a:lnTo>
                  <a:lnTo>
                    <a:pt x="191943" y="8659"/>
                  </a:lnTo>
                  <a:lnTo>
                    <a:pt x="188576" y="7456"/>
                  </a:lnTo>
                  <a:lnTo>
                    <a:pt x="185289" y="6414"/>
                  </a:lnTo>
                  <a:lnTo>
                    <a:pt x="181921" y="5372"/>
                  </a:lnTo>
                  <a:lnTo>
                    <a:pt x="178473" y="4490"/>
                  </a:lnTo>
                  <a:lnTo>
                    <a:pt x="175106" y="3608"/>
                  </a:lnTo>
                  <a:lnTo>
                    <a:pt x="171578" y="2886"/>
                  </a:lnTo>
                  <a:lnTo>
                    <a:pt x="168131" y="2245"/>
                  </a:lnTo>
                  <a:lnTo>
                    <a:pt x="164603" y="1604"/>
                  </a:lnTo>
                  <a:lnTo>
                    <a:pt x="161075" y="1122"/>
                  </a:lnTo>
                  <a:lnTo>
                    <a:pt x="157467" y="722"/>
                  </a:lnTo>
                  <a:lnTo>
                    <a:pt x="153859" y="401"/>
                  </a:lnTo>
                  <a:lnTo>
                    <a:pt x="150251" y="160"/>
                  </a:lnTo>
                  <a:lnTo>
                    <a:pt x="146563" y="80"/>
                  </a:lnTo>
                  <a:lnTo>
                    <a:pt x="142875" y="0"/>
                  </a:lnTo>
                  <a:close/>
                </a:path>
              </a:pathLst>
            </a:custGeom>
            <a:gradFill>
              <a:gsLst>
                <a:gs pos="0">
                  <a:srgbClr val="F7D3B8"/>
                </a:gs>
                <a:gs pos="48000">
                  <a:srgbClr val="FFEBDC"/>
                </a:gs>
                <a:gs pos="100000">
                  <a:srgbClr val="F7F5E6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174" name="Google Shape;174;p25"/>
            <p:cNvSpPr/>
            <p:nvPr/>
          </p:nvSpPr>
          <p:spPr>
            <a:xfrm flipH="1" rot="10800000">
              <a:off x="6454117" y="1634583"/>
              <a:ext cx="627438" cy="624983"/>
            </a:xfrm>
            <a:custGeom>
              <a:rect b="b" l="l" r="r" t="t"/>
              <a:pathLst>
                <a:path extrusionOk="0" h="209550" w="210021">
                  <a:moveTo>
                    <a:pt x="210021" y="0"/>
                  </a:moveTo>
                  <a:lnTo>
                    <a:pt x="204593" y="118"/>
                  </a:lnTo>
                  <a:lnTo>
                    <a:pt x="199284" y="236"/>
                  </a:lnTo>
                  <a:lnTo>
                    <a:pt x="193856" y="590"/>
                  </a:lnTo>
                  <a:lnTo>
                    <a:pt x="188547" y="1062"/>
                  </a:lnTo>
                  <a:lnTo>
                    <a:pt x="183355" y="1652"/>
                  </a:lnTo>
                  <a:lnTo>
                    <a:pt x="178046" y="2478"/>
                  </a:lnTo>
                  <a:lnTo>
                    <a:pt x="172854" y="3304"/>
                  </a:lnTo>
                  <a:lnTo>
                    <a:pt x="167781" y="4248"/>
                  </a:lnTo>
                  <a:lnTo>
                    <a:pt x="162707" y="5428"/>
                  </a:lnTo>
                  <a:lnTo>
                    <a:pt x="157634" y="6607"/>
                  </a:lnTo>
                  <a:lnTo>
                    <a:pt x="152678" y="8023"/>
                  </a:lnTo>
                  <a:lnTo>
                    <a:pt x="147723" y="9439"/>
                  </a:lnTo>
                  <a:lnTo>
                    <a:pt x="142767" y="11091"/>
                  </a:lnTo>
                  <a:lnTo>
                    <a:pt x="137930" y="12743"/>
                  </a:lnTo>
                  <a:lnTo>
                    <a:pt x="133092" y="14631"/>
                  </a:lnTo>
                  <a:lnTo>
                    <a:pt x="128372" y="16519"/>
                  </a:lnTo>
                  <a:lnTo>
                    <a:pt x="123771" y="18524"/>
                  </a:lnTo>
                  <a:lnTo>
                    <a:pt x="119169" y="20766"/>
                  </a:lnTo>
                  <a:lnTo>
                    <a:pt x="114568" y="23008"/>
                  </a:lnTo>
                  <a:lnTo>
                    <a:pt x="110084" y="25368"/>
                  </a:lnTo>
                  <a:lnTo>
                    <a:pt x="105718" y="27846"/>
                  </a:lnTo>
                  <a:lnTo>
                    <a:pt x="101353" y="30441"/>
                  </a:lnTo>
                  <a:lnTo>
                    <a:pt x="96987" y="33037"/>
                  </a:lnTo>
                  <a:lnTo>
                    <a:pt x="92740" y="35869"/>
                  </a:lnTo>
                  <a:lnTo>
                    <a:pt x="88610" y="38701"/>
                  </a:lnTo>
                  <a:lnTo>
                    <a:pt x="84598" y="41650"/>
                  </a:lnTo>
                  <a:lnTo>
                    <a:pt x="80587" y="44718"/>
                  </a:lnTo>
                  <a:lnTo>
                    <a:pt x="76693" y="47904"/>
                  </a:lnTo>
                  <a:lnTo>
                    <a:pt x="72799" y="51208"/>
                  </a:lnTo>
                  <a:lnTo>
                    <a:pt x="69024" y="54511"/>
                  </a:lnTo>
                  <a:lnTo>
                    <a:pt x="65366" y="57933"/>
                  </a:lnTo>
                  <a:lnTo>
                    <a:pt x="61708" y="61473"/>
                  </a:lnTo>
                  <a:lnTo>
                    <a:pt x="58169" y="65012"/>
                  </a:lnTo>
                  <a:lnTo>
                    <a:pt x="54747" y="68670"/>
                  </a:lnTo>
                  <a:lnTo>
                    <a:pt x="51443" y="72446"/>
                  </a:lnTo>
                  <a:lnTo>
                    <a:pt x="48140" y="76339"/>
                  </a:lnTo>
                  <a:lnTo>
                    <a:pt x="45072" y="80233"/>
                  </a:lnTo>
                  <a:lnTo>
                    <a:pt x="42004" y="84245"/>
                  </a:lnTo>
                  <a:lnTo>
                    <a:pt x="38936" y="88256"/>
                  </a:lnTo>
                  <a:lnTo>
                    <a:pt x="36105" y="92386"/>
                  </a:lnTo>
                  <a:lnTo>
                    <a:pt x="33273" y="96634"/>
                  </a:lnTo>
                  <a:lnTo>
                    <a:pt x="30677" y="100881"/>
                  </a:lnTo>
                  <a:lnTo>
                    <a:pt x="28081" y="105247"/>
                  </a:lnTo>
                  <a:lnTo>
                    <a:pt x="25604" y="109731"/>
                  </a:lnTo>
                  <a:lnTo>
                    <a:pt x="23244" y="114214"/>
                  </a:lnTo>
                  <a:lnTo>
                    <a:pt x="20884" y="118698"/>
                  </a:lnTo>
                  <a:lnTo>
                    <a:pt x="18760" y="123299"/>
                  </a:lnTo>
                  <a:lnTo>
                    <a:pt x="16754" y="128019"/>
                  </a:lnTo>
                  <a:lnTo>
                    <a:pt x="14749" y="132739"/>
                  </a:lnTo>
                  <a:lnTo>
                    <a:pt x="12979" y="137576"/>
                  </a:lnTo>
                  <a:lnTo>
                    <a:pt x="11209" y="142414"/>
                  </a:lnTo>
                  <a:lnTo>
                    <a:pt x="9557" y="147251"/>
                  </a:lnTo>
                  <a:lnTo>
                    <a:pt x="8141" y="152207"/>
                  </a:lnTo>
                  <a:lnTo>
                    <a:pt x="6725" y="157163"/>
                  </a:lnTo>
                  <a:lnTo>
                    <a:pt x="5546" y="162236"/>
                  </a:lnTo>
                  <a:lnTo>
                    <a:pt x="4366" y="167310"/>
                  </a:lnTo>
                  <a:lnTo>
                    <a:pt x="3422" y="172501"/>
                  </a:lnTo>
                  <a:lnTo>
                    <a:pt x="2478" y="177693"/>
                  </a:lnTo>
                  <a:lnTo>
                    <a:pt x="1770" y="182884"/>
                  </a:lnTo>
                  <a:lnTo>
                    <a:pt x="1180" y="188076"/>
                  </a:lnTo>
                  <a:lnTo>
                    <a:pt x="708" y="193385"/>
                  </a:lnTo>
                  <a:lnTo>
                    <a:pt x="354" y="198813"/>
                  </a:lnTo>
                  <a:lnTo>
                    <a:pt x="118" y="204122"/>
                  </a:lnTo>
                  <a:lnTo>
                    <a:pt x="0" y="209550"/>
                  </a:lnTo>
                  <a:lnTo>
                    <a:pt x="210021" y="209550"/>
                  </a:lnTo>
                  <a:lnTo>
                    <a:pt x="210021" y="0"/>
                  </a:lnTo>
                  <a:close/>
                </a:path>
              </a:pathLst>
            </a:custGeom>
            <a:solidFill>
              <a:srgbClr val="F1E398"/>
            </a:soli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</p:grpSp>
      <p:grpSp>
        <p:nvGrpSpPr>
          <p:cNvPr id="175" name="Google Shape;175;p25"/>
          <p:cNvGrpSpPr/>
          <p:nvPr/>
        </p:nvGrpSpPr>
        <p:grpSpPr>
          <a:xfrm>
            <a:off x="-119" y="-115"/>
            <a:ext cx="9143891" cy="3407914"/>
            <a:chOff x="2057455" y="1634583"/>
            <a:chExt cx="5029090" cy="1874334"/>
          </a:xfrm>
        </p:grpSpPr>
        <p:sp>
          <p:nvSpPr>
            <p:cNvPr id="176" name="Google Shape;176;p25"/>
            <p:cNvSpPr/>
            <p:nvPr/>
          </p:nvSpPr>
          <p:spPr>
            <a:xfrm>
              <a:off x="2059861" y="1639904"/>
              <a:ext cx="5024100" cy="1869000"/>
            </a:xfrm>
            <a:prstGeom prst="rect">
              <a:avLst/>
            </a:prstGeom>
            <a:solidFill>
              <a:srgbClr val="F7F5E6"/>
            </a:soli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177" name="Google Shape;177;p25"/>
            <p:cNvSpPr/>
            <p:nvPr/>
          </p:nvSpPr>
          <p:spPr>
            <a:xfrm>
              <a:off x="3942805" y="1634583"/>
              <a:ext cx="627438" cy="624983"/>
            </a:xfrm>
            <a:custGeom>
              <a:rect b="b" l="l" r="r" t="t"/>
              <a:pathLst>
                <a:path extrusionOk="0" h="209550" w="210021">
                  <a:moveTo>
                    <a:pt x="210021" y="0"/>
                  </a:moveTo>
                  <a:lnTo>
                    <a:pt x="204593" y="118"/>
                  </a:lnTo>
                  <a:lnTo>
                    <a:pt x="199284" y="236"/>
                  </a:lnTo>
                  <a:lnTo>
                    <a:pt x="193856" y="590"/>
                  </a:lnTo>
                  <a:lnTo>
                    <a:pt x="188547" y="1062"/>
                  </a:lnTo>
                  <a:lnTo>
                    <a:pt x="183355" y="1652"/>
                  </a:lnTo>
                  <a:lnTo>
                    <a:pt x="178046" y="2478"/>
                  </a:lnTo>
                  <a:lnTo>
                    <a:pt x="172854" y="3304"/>
                  </a:lnTo>
                  <a:lnTo>
                    <a:pt x="167781" y="4248"/>
                  </a:lnTo>
                  <a:lnTo>
                    <a:pt x="162707" y="5428"/>
                  </a:lnTo>
                  <a:lnTo>
                    <a:pt x="157634" y="6607"/>
                  </a:lnTo>
                  <a:lnTo>
                    <a:pt x="152678" y="8023"/>
                  </a:lnTo>
                  <a:lnTo>
                    <a:pt x="147723" y="9439"/>
                  </a:lnTo>
                  <a:lnTo>
                    <a:pt x="142767" y="11091"/>
                  </a:lnTo>
                  <a:lnTo>
                    <a:pt x="137930" y="12743"/>
                  </a:lnTo>
                  <a:lnTo>
                    <a:pt x="133092" y="14631"/>
                  </a:lnTo>
                  <a:lnTo>
                    <a:pt x="128372" y="16519"/>
                  </a:lnTo>
                  <a:lnTo>
                    <a:pt x="123771" y="18524"/>
                  </a:lnTo>
                  <a:lnTo>
                    <a:pt x="119169" y="20766"/>
                  </a:lnTo>
                  <a:lnTo>
                    <a:pt x="114568" y="23008"/>
                  </a:lnTo>
                  <a:lnTo>
                    <a:pt x="110084" y="25368"/>
                  </a:lnTo>
                  <a:lnTo>
                    <a:pt x="105718" y="27846"/>
                  </a:lnTo>
                  <a:lnTo>
                    <a:pt x="101353" y="30441"/>
                  </a:lnTo>
                  <a:lnTo>
                    <a:pt x="96987" y="33037"/>
                  </a:lnTo>
                  <a:lnTo>
                    <a:pt x="92740" y="35869"/>
                  </a:lnTo>
                  <a:lnTo>
                    <a:pt x="88610" y="38701"/>
                  </a:lnTo>
                  <a:lnTo>
                    <a:pt x="84598" y="41650"/>
                  </a:lnTo>
                  <a:lnTo>
                    <a:pt x="80587" y="44718"/>
                  </a:lnTo>
                  <a:lnTo>
                    <a:pt x="76693" y="47904"/>
                  </a:lnTo>
                  <a:lnTo>
                    <a:pt x="72799" y="51208"/>
                  </a:lnTo>
                  <a:lnTo>
                    <a:pt x="69024" y="54511"/>
                  </a:lnTo>
                  <a:lnTo>
                    <a:pt x="65366" y="57933"/>
                  </a:lnTo>
                  <a:lnTo>
                    <a:pt x="61708" y="61473"/>
                  </a:lnTo>
                  <a:lnTo>
                    <a:pt x="58169" y="65012"/>
                  </a:lnTo>
                  <a:lnTo>
                    <a:pt x="54747" y="68670"/>
                  </a:lnTo>
                  <a:lnTo>
                    <a:pt x="51443" y="72446"/>
                  </a:lnTo>
                  <a:lnTo>
                    <a:pt x="48140" y="76339"/>
                  </a:lnTo>
                  <a:lnTo>
                    <a:pt x="45072" y="80233"/>
                  </a:lnTo>
                  <a:lnTo>
                    <a:pt x="42004" y="84245"/>
                  </a:lnTo>
                  <a:lnTo>
                    <a:pt x="38936" y="88256"/>
                  </a:lnTo>
                  <a:lnTo>
                    <a:pt x="36105" y="92386"/>
                  </a:lnTo>
                  <a:lnTo>
                    <a:pt x="33273" y="96634"/>
                  </a:lnTo>
                  <a:lnTo>
                    <a:pt x="30677" y="100881"/>
                  </a:lnTo>
                  <a:lnTo>
                    <a:pt x="28081" y="105247"/>
                  </a:lnTo>
                  <a:lnTo>
                    <a:pt x="25604" y="109731"/>
                  </a:lnTo>
                  <a:lnTo>
                    <a:pt x="23244" y="114214"/>
                  </a:lnTo>
                  <a:lnTo>
                    <a:pt x="20884" y="118698"/>
                  </a:lnTo>
                  <a:lnTo>
                    <a:pt x="18760" y="123299"/>
                  </a:lnTo>
                  <a:lnTo>
                    <a:pt x="16754" y="128019"/>
                  </a:lnTo>
                  <a:lnTo>
                    <a:pt x="14749" y="132739"/>
                  </a:lnTo>
                  <a:lnTo>
                    <a:pt x="12979" y="137576"/>
                  </a:lnTo>
                  <a:lnTo>
                    <a:pt x="11209" y="142414"/>
                  </a:lnTo>
                  <a:lnTo>
                    <a:pt x="9557" y="147251"/>
                  </a:lnTo>
                  <a:lnTo>
                    <a:pt x="8141" y="152207"/>
                  </a:lnTo>
                  <a:lnTo>
                    <a:pt x="6725" y="157163"/>
                  </a:lnTo>
                  <a:lnTo>
                    <a:pt x="5546" y="162236"/>
                  </a:lnTo>
                  <a:lnTo>
                    <a:pt x="4366" y="167310"/>
                  </a:lnTo>
                  <a:lnTo>
                    <a:pt x="3422" y="172501"/>
                  </a:lnTo>
                  <a:lnTo>
                    <a:pt x="2478" y="177693"/>
                  </a:lnTo>
                  <a:lnTo>
                    <a:pt x="1770" y="182884"/>
                  </a:lnTo>
                  <a:lnTo>
                    <a:pt x="1180" y="188076"/>
                  </a:lnTo>
                  <a:lnTo>
                    <a:pt x="708" y="193385"/>
                  </a:lnTo>
                  <a:lnTo>
                    <a:pt x="354" y="198813"/>
                  </a:lnTo>
                  <a:lnTo>
                    <a:pt x="118" y="204122"/>
                  </a:lnTo>
                  <a:lnTo>
                    <a:pt x="0" y="209550"/>
                  </a:lnTo>
                  <a:lnTo>
                    <a:pt x="210021" y="209550"/>
                  </a:lnTo>
                  <a:lnTo>
                    <a:pt x="210021" y="0"/>
                  </a:lnTo>
                  <a:close/>
                </a:path>
              </a:pathLst>
            </a:custGeom>
            <a:solidFill>
              <a:srgbClr val="F1E398"/>
            </a:soli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178" name="Google Shape;178;p25"/>
            <p:cNvSpPr/>
            <p:nvPr/>
          </p:nvSpPr>
          <p:spPr>
            <a:xfrm flipH="1" rot="10800000">
              <a:off x="4570001" y="1634797"/>
              <a:ext cx="627438" cy="624983"/>
            </a:xfrm>
            <a:custGeom>
              <a:rect b="b" l="l" r="r" t="t"/>
              <a:pathLst>
                <a:path extrusionOk="0" h="209550" w="210021">
                  <a:moveTo>
                    <a:pt x="210021" y="0"/>
                  </a:moveTo>
                  <a:lnTo>
                    <a:pt x="204593" y="118"/>
                  </a:lnTo>
                  <a:lnTo>
                    <a:pt x="199284" y="236"/>
                  </a:lnTo>
                  <a:lnTo>
                    <a:pt x="193856" y="590"/>
                  </a:lnTo>
                  <a:lnTo>
                    <a:pt x="188547" y="1062"/>
                  </a:lnTo>
                  <a:lnTo>
                    <a:pt x="183355" y="1652"/>
                  </a:lnTo>
                  <a:lnTo>
                    <a:pt x="178046" y="2478"/>
                  </a:lnTo>
                  <a:lnTo>
                    <a:pt x="172854" y="3304"/>
                  </a:lnTo>
                  <a:lnTo>
                    <a:pt x="167781" y="4248"/>
                  </a:lnTo>
                  <a:lnTo>
                    <a:pt x="162707" y="5428"/>
                  </a:lnTo>
                  <a:lnTo>
                    <a:pt x="157634" y="6607"/>
                  </a:lnTo>
                  <a:lnTo>
                    <a:pt x="152678" y="8023"/>
                  </a:lnTo>
                  <a:lnTo>
                    <a:pt x="147723" y="9439"/>
                  </a:lnTo>
                  <a:lnTo>
                    <a:pt x="142767" y="11091"/>
                  </a:lnTo>
                  <a:lnTo>
                    <a:pt x="137930" y="12743"/>
                  </a:lnTo>
                  <a:lnTo>
                    <a:pt x="133092" y="14631"/>
                  </a:lnTo>
                  <a:lnTo>
                    <a:pt x="128372" y="16519"/>
                  </a:lnTo>
                  <a:lnTo>
                    <a:pt x="123771" y="18524"/>
                  </a:lnTo>
                  <a:lnTo>
                    <a:pt x="119169" y="20766"/>
                  </a:lnTo>
                  <a:lnTo>
                    <a:pt x="114568" y="23008"/>
                  </a:lnTo>
                  <a:lnTo>
                    <a:pt x="110084" y="25368"/>
                  </a:lnTo>
                  <a:lnTo>
                    <a:pt x="105718" y="27846"/>
                  </a:lnTo>
                  <a:lnTo>
                    <a:pt x="101353" y="30441"/>
                  </a:lnTo>
                  <a:lnTo>
                    <a:pt x="96987" y="33037"/>
                  </a:lnTo>
                  <a:lnTo>
                    <a:pt x="92740" y="35869"/>
                  </a:lnTo>
                  <a:lnTo>
                    <a:pt x="88610" y="38701"/>
                  </a:lnTo>
                  <a:lnTo>
                    <a:pt x="84598" y="41650"/>
                  </a:lnTo>
                  <a:lnTo>
                    <a:pt x="80587" y="44718"/>
                  </a:lnTo>
                  <a:lnTo>
                    <a:pt x="76693" y="47904"/>
                  </a:lnTo>
                  <a:lnTo>
                    <a:pt x="72799" y="51208"/>
                  </a:lnTo>
                  <a:lnTo>
                    <a:pt x="69024" y="54511"/>
                  </a:lnTo>
                  <a:lnTo>
                    <a:pt x="65366" y="57933"/>
                  </a:lnTo>
                  <a:lnTo>
                    <a:pt x="61708" y="61473"/>
                  </a:lnTo>
                  <a:lnTo>
                    <a:pt x="58169" y="65012"/>
                  </a:lnTo>
                  <a:lnTo>
                    <a:pt x="54747" y="68670"/>
                  </a:lnTo>
                  <a:lnTo>
                    <a:pt x="51443" y="72446"/>
                  </a:lnTo>
                  <a:lnTo>
                    <a:pt x="48140" y="76339"/>
                  </a:lnTo>
                  <a:lnTo>
                    <a:pt x="45072" y="80233"/>
                  </a:lnTo>
                  <a:lnTo>
                    <a:pt x="42004" y="84245"/>
                  </a:lnTo>
                  <a:lnTo>
                    <a:pt x="38936" y="88256"/>
                  </a:lnTo>
                  <a:lnTo>
                    <a:pt x="36105" y="92386"/>
                  </a:lnTo>
                  <a:lnTo>
                    <a:pt x="33273" y="96634"/>
                  </a:lnTo>
                  <a:lnTo>
                    <a:pt x="30677" y="100881"/>
                  </a:lnTo>
                  <a:lnTo>
                    <a:pt x="28081" y="105247"/>
                  </a:lnTo>
                  <a:lnTo>
                    <a:pt x="25604" y="109731"/>
                  </a:lnTo>
                  <a:lnTo>
                    <a:pt x="23244" y="114214"/>
                  </a:lnTo>
                  <a:lnTo>
                    <a:pt x="20884" y="118698"/>
                  </a:lnTo>
                  <a:lnTo>
                    <a:pt x="18760" y="123299"/>
                  </a:lnTo>
                  <a:lnTo>
                    <a:pt x="16754" y="128019"/>
                  </a:lnTo>
                  <a:lnTo>
                    <a:pt x="14749" y="132739"/>
                  </a:lnTo>
                  <a:lnTo>
                    <a:pt x="12979" y="137576"/>
                  </a:lnTo>
                  <a:lnTo>
                    <a:pt x="11209" y="142414"/>
                  </a:lnTo>
                  <a:lnTo>
                    <a:pt x="9557" y="147251"/>
                  </a:lnTo>
                  <a:lnTo>
                    <a:pt x="8141" y="152207"/>
                  </a:lnTo>
                  <a:lnTo>
                    <a:pt x="6725" y="157163"/>
                  </a:lnTo>
                  <a:lnTo>
                    <a:pt x="5546" y="162236"/>
                  </a:lnTo>
                  <a:lnTo>
                    <a:pt x="4366" y="167310"/>
                  </a:lnTo>
                  <a:lnTo>
                    <a:pt x="3422" y="172501"/>
                  </a:lnTo>
                  <a:lnTo>
                    <a:pt x="2478" y="177693"/>
                  </a:lnTo>
                  <a:lnTo>
                    <a:pt x="1770" y="182884"/>
                  </a:lnTo>
                  <a:lnTo>
                    <a:pt x="1180" y="188076"/>
                  </a:lnTo>
                  <a:lnTo>
                    <a:pt x="708" y="193385"/>
                  </a:lnTo>
                  <a:lnTo>
                    <a:pt x="354" y="198813"/>
                  </a:lnTo>
                  <a:lnTo>
                    <a:pt x="118" y="204122"/>
                  </a:lnTo>
                  <a:lnTo>
                    <a:pt x="0" y="209550"/>
                  </a:lnTo>
                  <a:lnTo>
                    <a:pt x="210021" y="209550"/>
                  </a:lnTo>
                  <a:lnTo>
                    <a:pt x="210021" y="0"/>
                  </a:lnTo>
                  <a:close/>
                </a:path>
              </a:pathLst>
            </a:custGeom>
            <a:solidFill>
              <a:srgbClr val="E0D3A4"/>
            </a:soli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179" name="Google Shape;179;p25"/>
            <p:cNvSpPr/>
            <p:nvPr/>
          </p:nvSpPr>
          <p:spPr>
            <a:xfrm rot="10800000">
              <a:off x="2057455" y="2257603"/>
              <a:ext cx="627438" cy="624983"/>
            </a:xfrm>
            <a:custGeom>
              <a:rect b="b" l="l" r="r" t="t"/>
              <a:pathLst>
                <a:path extrusionOk="0" h="209550" w="210021">
                  <a:moveTo>
                    <a:pt x="210021" y="0"/>
                  </a:moveTo>
                  <a:lnTo>
                    <a:pt x="204593" y="118"/>
                  </a:lnTo>
                  <a:lnTo>
                    <a:pt x="199284" y="236"/>
                  </a:lnTo>
                  <a:lnTo>
                    <a:pt x="193856" y="590"/>
                  </a:lnTo>
                  <a:lnTo>
                    <a:pt x="188547" y="1062"/>
                  </a:lnTo>
                  <a:lnTo>
                    <a:pt x="183355" y="1652"/>
                  </a:lnTo>
                  <a:lnTo>
                    <a:pt x="178046" y="2478"/>
                  </a:lnTo>
                  <a:lnTo>
                    <a:pt x="172854" y="3304"/>
                  </a:lnTo>
                  <a:lnTo>
                    <a:pt x="167781" y="4248"/>
                  </a:lnTo>
                  <a:lnTo>
                    <a:pt x="162707" y="5428"/>
                  </a:lnTo>
                  <a:lnTo>
                    <a:pt x="157634" y="6607"/>
                  </a:lnTo>
                  <a:lnTo>
                    <a:pt x="152678" y="8023"/>
                  </a:lnTo>
                  <a:lnTo>
                    <a:pt x="147723" y="9439"/>
                  </a:lnTo>
                  <a:lnTo>
                    <a:pt x="142767" y="11091"/>
                  </a:lnTo>
                  <a:lnTo>
                    <a:pt x="137930" y="12743"/>
                  </a:lnTo>
                  <a:lnTo>
                    <a:pt x="133092" y="14631"/>
                  </a:lnTo>
                  <a:lnTo>
                    <a:pt x="128372" y="16519"/>
                  </a:lnTo>
                  <a:lnTo>
                    <a:pt x="123771" y="18524"/>
                  </a:lnTo>
                  <a:lnTo>
                    <a:pt x="119169" y="20766"/>
                  </a:lnTo>
                  <a:lnTo>
                    <a:pt x="114568" y="23008"/>
                  </a:lnTo>
                  <a:lnTo>
                    <a:pt x="110084" y="25368"/>
                  </a:lnTo>
                  <a:lnTo>
                    <a:pt x="105718" y="27846"/>
                  </a:lnTo>
                  <a:lnTo>
                    <a:pt x="101353" y="30441"/>
                  </a:lnTo>
                  <a:lnTo>
                    <a:pt x="96987" y="33037"/>
                  </a:lnTo>
                  <a:lnTo>
                    <a:pt x="92740" y="35869"/>
                  </a:lnTo>
                  <a:lnTo>
                    <a:pt x="88610" y="38701"/>
                  </a:lnTo>
                  <a:lnTo>
                    <a:pt x="84598" y="41650"/>
                  </a:lnTo>
                  <a:lnTo>
                    <a:pt x="80587" y="44718"/>
                  </a:lnTo>
                  <a:lnTo>
                    <a:pt x="76693" y="47904"/>
                  </a:lnTo>
                  <a:lnTo>
                    <a:pt x="72799" y="51208"/>
                  </a:lnTo>
                  <a:lnTo>
                    <a:pt x="69024" y="54511"/>
                  </a:lnTo>
                  <a:lnTo>
                    <a:pt x="65366" y="57933"/>
                  </a:lnTo>
                  <a:lnTo>
                    <a:pt x="61708" y="61473"/>
                  </a:lnTo>
                  <a:lnTo>
                    <a:pt x="58169" y="65012"/>
                  </a:lnTo>
                  <a:lnTo>
                    <a:pt x="54747" y="68670"/>
                  </a:lnTo>
                  <a:lnTo>
                    <a:pt x="51443" y="72446"/>
                  </a:lnTo>
                  <a:lnTo>
                    <a:pt x="48140" y="76339"/>
                  </a:lnTo>
                  <a:lnTo>
                    <a:pt x="45072" y="80233"/>
                  </a:lnTo>
                  <a:lnTo>
                    <a:pt x="42004" y="84245"/>
                  </a:lnTo>
                  <a:lnTo>
                    <a:pt x="38936" y="88256"/>
                  </a:lnTo>
                  <a:lnTo>
                    <a:pt x="36105" y="92386"/>
                  </a:lnTo>
                  <a:lnTo>
                    <a:pt x="33273" y="96634"/>
                  </a:lnTo>
                  <a:lnTo>
                    <a:pt x="30677" y="100881"/>
                  </a:lnTo>
                  <a:lnTo>
                    <a:pt x="28081" y="105247"/>
                  </a:lnTo>
                  <a:lnTo>
                    <a:pt x="25604" y="109731"/>
                  </a:lnTo>
                  <a:lnTo>
                    <a:pt x="23244" y="114214"/>
                  </a:lnTo>
                  <a:lnTo>
                    <a:pt x="20884" y="118698"/>
                  </a:lnTo>
                  <a:lnTo>
                    <a:pt x="18760" y="123299"/>
                  </a:lnTo>
                  <a:lnTo>
                    <a:pt x="16754" y="128019"/>
                  </a:lnTo>
                  <a:lnTo>
                    <a:pt x="14749" y="132739"/>
                  </a:lnTo>
                  <a:lnTo>
                    <a:pt x="12979" y="137576"/>
                  </a:lnTo>
                  <a:lnTo>
                    <a:pt x="11209" y="142414"/>
                  </a:lnTo>
                  <a:lnTo>
                    <a:pt x="9557" y="147251"/>
                  </a:lnTo>
                  <a:lnTo>
                    <a:pt x="8141" y="152207"/>
                  </a:lnTo>
                  <a:lnTo>
                    <a:pt x="6725" y="157163"/>
                  </a:lnTo>
                  <a:lnTo>
                    <a:pt x="5546" y="162236"/>
                  </a:lnTo>
                  <a:lnTo>
                    <a:pt x="4366" y="167310"/>
                  </a:lnTo>
                  <a:lnTo>
                    <a:pt x="3422" y="172501"/>
                  </a:lnTo>
                  <a:lnTo>
                    <a:pt x="2478" y="177693"/>
                  </a:lnTo>
                  <a:lnTo>
                    <a:pt x="1770" y="182884"/>
                  </a:lnTo>
                  <a:lnTo>
                    <a:pt x="1180" y="188076"/>
                  </a:lnTo>
                  <a:lnTo>
                    <a:pt x="708" y="193385"/>
                  </a:lnTo>
                  <a:lnTo>
                    <a:pt x="354" y="198813"/>
                  </a:lnTo>
                  <a:lnTo>
                    <a:pt x="118" y="204122"/>
                  </a:lnTo>
                  <a:lnTo>
                    <a:pt x="0" y="209550"/>
                  </a:lnTo>
                  <a:lnTo>
                    <a:pt x="210021" y="209550"/>
                  </a:lnTo>
                  <a:lnTo>
                    <a:pt x="210021" y="0"/>
                  </a:lnTo>
                  <a:close/>
                </a:path>
              </a:pathLst>
            </a:custGeom>
            <a:solidFill>
              <a:srgbClr val="F0EACE"/>
            </a:soli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180" name="Google Shape;180;p25"/>
            <p:cNvSpPr/>
            <p:nvPr/>
          </p:nvSpPr>
          <p:spPr>
            <a:xfrm flipH="1" rot="10800000">
              <a:off x="6454901" y="2257603"/>
              <a:ext cx="627438" cy="624983"/>
            </a:xfrm>
            <a:custGeom>
              <a:rect b="b" l="l" r="r" t="t"/>
              <a:pathLst>
                <a:path extrusionOk="0" h="209550" w="210021">
                  <a:moveTo>
                    <a:pt x="210021" y="0"/>
                  </a:moveTo>
                  <a:lnTo>
                    <a:pt x="204593" y="118"/>
                  </a:lnTo>
                  <a:lnTo>
                    <a:pt x="199284" y="236"/>
                  </a:lnTo>
                  <a:lnTo>
                    <a:pt x="193856" y="590"/>
                  </a:lnTo>
                  <a:lnTo>
                    <a:pt x="188547" y="1062"/>
                  </a:lnTo>
                  <a:lnTo>
                    <a:pt x="183355" y="1652"/>
                  </a:lnTo>
                  <a:lnTo>
                    <a:pt x="178046" y="2478"/>
                  </a:lnTo>
                  <a:lnTo>
                    <a:pt x="172854" y="3304"/>
                  </a:lnTo>
                  <a:lnTo>
                    <a:pt x="167781" y="4248"/>
                  </a:lnTo>
                  <a:lnTo>
                    <a:pt x="162707" y="5428"/>
                  </a:lnTo>
                  <a:lnTo>
                    <a:pt x="157634" y="6607"/>
                  </a:lnTo>
                  <a:lnTo>
                    <a:pt x="152678" y="8023"/>
                  </a:lnTo>
                  <a:lnTo>
                    <a:pt x="147723" y="9439"/>
                  </a:lnTo>
                  <a:lnTo>
                    <a:pt x="142767" y="11091"/>
                  </a:lnTo>
                  <a:lnTo>
                    <a:pt x="137930" y="12743"/>
                  </a:lnTo>
                  <a:lnTo>
                    <a:pt x="133092" y="14631"/>
                  </a:lnTo>
                  <a:lnTo>
                    <a:pt x="128372" y="16519"/>
                  </a:lnTo>
                  <a:lnTo>
                    <a:pt x="123771" y="18524"/>
                  </a:lnTo>
                  <a:lnTo>
                    <a:pt x="119169" y="20766"/>
                  </a:lnTo>
                  <a:lnTo>
                    <a:pt x="114568" y="23008"/>
                  </a:lnTo>
                  <a:lnTo>
                    <a:pt x="110084" y="25368"/>
                  </a:lnTo>
                  <a:lnTo>
                    <a:pt x="105718" y="27846"/>
                  </a:lnTo>
                  <a:lnTo>
                    <a:pt x="101353" y="30441"/>
                  </a:lnTo>
                  <a:lnTo>
                    <a:pt x="96987" y="33037"/>
                  </a:lnTo>
                  <a:lnTo>
                    <a:pt x="92740" y="35869"/>
                  </a:lnTo>
                  <a:lnTo>
                    <a:pt x="88610" y="38701"/>
                  </a:lnTo>
                  <a:lnTo>
                    <a:pt x="84598" y="41650"/>
                  </a:lnTo>
                  <a:lnTo>
                    <a:pt x="80587" y="44718"/>
                  </a:lnTo>
                  <a:lnTo>
                    <a:pt x="76693" y="47904"/>
                  </a:lnTo>
                  <a:lnTo>
                    <a:pt x="72799" y="51208"/>
                  </a:lnTo>
                  <a:lnTo>
                    <a:pt x="69024" y="54511"/>
                  </a:lnTo>
                  <a:lnTo>
                    <a:pt x="65366" y="57933"/>
                  </a:lnTo>
                  <a:lnTo>
                    <a:pt x="61708" y="61473"/>
                  </a:lnTo>
                  <a:lnTo>
                    <a:pt x="58169" y="65012"/>
                  </a:lnTo>
                  <a:lnTo>
                    <a:pt x="54747" y="68670"/>
                  </a:lnTo>
                  <a:lnTo>
                    <a:pt x="51443" y="72446"/>
                  </a:lnTo>
                  <a:lnTo>
                    <a:pt x="48140" y="76339"/>
                  </a:lnTo>
                  <a:lnTo>
                    <a:pt x="45072" y="80233"/>
                  </a:lnTo>
                  <a:lnTo>
                    <a:pt x="42004" y="84245"/>
                  </a:lnTo>
                  <a:lnTo>
                    <a:pt x="38936" y="88256"/>
                  </a:lnTo>
                  <a:lnTo>
                    <a:pt x="36105" y="92386"/>
                  </a:lnTo>
                  <a:lnTo>
                    <a:pt x="33273" y="96634"/>
                  </a:lnTo>
                  <a:lnTo>
                    <a:pt x="30677" y="100881"/>
                  </a:lnTo>
                  <a:lnTo>
                    <a:pt x="28081" y="105247"/>
                  </a:lnTo>
                  <a:lnTo>
                    <a:pt x="25604" y="109731"/>
                  </a:lnTo>
                  <a:lnTo>
                    <a:pt x="23244" y="114214"/>
                  </a:lnTo>
                  <a:lnTo>
                    <a:pt x="20884" y="118698"/>
                  </a:lnTo>
                  <a:lnTo>
                    <a:pt x="18760" y="123299"/>
                  </a:lnTo>
                  <a:lnTo>
                    <a:pt x="16754" y="128019"/>
                  </a:lnTo>
                  <a:lnTo>
                    <a:pt x="14749" y="132739"/>
                  </a:lnTo>
                  <a:lnTo>
                    <a:pt x="12979" y="137576"/>
                  </a:lnTo>
                  <a:lnTo>
                    <a:pt x="11209" y="142414"/>
                  </a:lnTo>
                  <a:lnTo>
                    <a:pt x="9557" y="147251"/>
                  </a:lnTo>
                  <a:lnTo>
                    <a:pt x="8141" y="152207"/>
                  </a:lnTo>
                  <a:lnTo>
                    <a:pt x="6725" y="157163"/>
                  </a:lnTo>
                  <a:lnTo>
                    <a:pt x="5546" y="162236"/>
                  </a:lnTo>
                  <a:lnTo>
                    <a:pt x="4366" y="167310"/>
                  </a:lnTo>
                  <a:lnTo>
                    <a:pt x="3422" y="172501"/>
                  </a:lnTo>
                  <a:lnTo>
                    <a:pt x="2478" y="177693"/>
                  </a:lnTo>
                  <a:lnTo>
                    <a:pt x="1770" y="182884"/>
                  </a:lnTo>
                  <a:lnTo>
                    <a:pt x="1180" y="188076"/>
                  </a:lnTo>
                  <a:lnTo>
                    <a:pt x="708" y="193385"/>
                  </a:lnTo>
                  <a:lnTo>
                    <a:pt x="354" y="198813"/>
                  </a:lnTo>
                  <a:lnTo>
                    <a:pt x="118" y="204122"/>
                  </a:lnTo>
                  <a:lnTo>
                    <a:pt x="0" y="209550"/>
                  </a:lnTo>
                  <a:lnTo>
                    <a:pt x="210021" y="209550"/>
                  </a:lnTo>
                  <a:lnTo>
                    <a:pt x="210021" y="0"/>
                  </a:lnTo>
                  <a:close/>
                </a:path>
              </a:pathLst>
            </a:custGeom>
            <a:solidFill>
              <a:srgbClr val="E0D3A4"/>
            </a:soli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181" name="Google Shape;181;p25"/>
            <p:cNvSpPr/>
            <p:nvPr/>
          </p:nvSpPr>
          <p:spPr>
            <a:xfrm>
              <a:off x="2687383" y="1634674"/>
              <a:ext cx="1255157" cy="625105"/>
            </a:xfrm>
            <a:custGeom>
              <a:rect b="b" l="l" r="r" t="t"/>
              <a:pathLst>
                <a:path extrusionOk="0" h="142393" w="285750">
                  <a:moveTo>
                    <a:pt x="142875" y="0"/>
                  </a:moveTo>
                  <a:lnTo>
                    <a:pt x="139187" y="80"/>
                  </a:lnTo>
                  <a:lnTo>
                    <a:pt x="135499" y="160"/>
                  </a:lnTo>
                  <a:lnTo>
                    <a:pt x="131891" y="401"/>
                  </a:lnTo>
                  <a:lnTo>
                    <a:pt x="128283" y="722"/>
                  </a:lnTo>
                  <a:lnTo>
                    <a:pt x="124675" y="1122"/>
                  </a:lnTo>
                  <a:lnTo>
                    <a:pt x="121147" y="1604"/>
                  </a:lnTo>
                  <a:lnTo>
                    <a:pt x="117619" y="2245"/>
                  </a:lnTo>
                  <a:lnTo>
                    <a:pt x="114172" y="2886"/>
                  </a:lnTo>
                  <a:lnTo>
                    <a:pt x="110644" y="3608"/>
                  </a:lnTo>
                  <a:lnTo>
                    <a:pt x="107277" y="4490"/>
                  </a:lnTo>
                  <a:lnTo>
                    <a:pt x="103829" y="5372"/>
                  </a:lnTo>
                  <a:lnTo>
                    <a:pt x="100461" y="6414"/>
                  </a:lnTo>
                  <a:lnTo>
                    <a:pt x="97174" y="7456"/>
                  </a:lnTo>
                  <a:lnTo>
                    <a:pt x="93807" y="8659"/>
                  </a:lnTo>
                  <a:lnTo>
                    <a:pt x="90600" y="9862"/>
                  </a:lnTo>
                  <a:lnTo>
                    <a:pt x="87393" y="11144"/>
                  </a:lnTo>
                  <a:lnTo>
                    <a:pt x="84186" y="12588"/>
                  </a:lnTo>
                  <a:lnTo>
                    <a:pt x="81059" y="14031"/>
                  </a:lnTo>
                  <a:lnTo>
                    <a:pt x="77932" y="15554"/>
                  </a:lnTo>
                  <a:lnTo>
                    <a:pt x="74885" y="17158"/>
                  </a:lnTo>
                  <a:lnTo>
                    <a:pt x="71919" y="18841"/>
                  </a:lnTo>
                  <a:lnTo>
                    <a:pt x="68952" y="20605"/>
                  </a:lnTo>
                  <a:lnTo>
                    <a:pt x="65985" y="22449"/>
                  </a:lnTo>
                  <a:lnTo>
                    <a:pt x="63099" y="24293"/>
                  </a:lnTo>
                  <a:lnTo>
                    <a:pt x="60293" y="26298"/>
                  </a:lnTo>
                  <a:lnTo>
                    <a:pt x="57567" y="28302"/>
                  </a:lnTo>
                  <a:lnTo>
                    <a:pt x="54841" y="30387"/>
                  </a:lnTo>
                  <a:lnTo>
                    <a:pt x="52115" y="32471"/>
                  </a:lnTo>
                  <a:lnTo>
                    <a:pt x="49549" y="34716"/>
                  </a:lnTo>
                  <a:lnTo>
                    <a:pt x="46984" y="36961"/>
                  </a:lnTo>
                  <a:lnTo>
                    <a:pt x="44418" y="39286"/>
                  </a:lnTo>
                  <a:lnTo>
                    <a:pt x="42013" y="41692"/>
                  </a:lnTo>
                  <a:lnTo>
                    <a:pt x="39607" y="44097"/>
                  </a:lnTo>
                  <a:lnTo>
                    <a:pt x="37282" y="46663"/>
                  </a:lnTo>
                  <a:lnTo>
                    <a:pt x="35037" y="49228"/>
                  </a:lnTo>
                  <a:lnTo>
                    <a:pt x="32792" y="51794"/>
                  </a:lnTo>
                  <a:lnTo>
                    <a:pt x="30628" y="54440"/>
                  </a:lnTo>
                  <a:lnTo>
                    <a:pt x="28543" y="57166"/>
                  </a:lnTo>
                  <a:lnTo>
                    <a:pt x="26539" y="59972"/>
                  </a:lnTo>
                  <a:lnTo>
                    <a:pt x="24534" y="62778"/>
                  </a:lnTo>
                  <a:lnTo>
                    <a:pt x="22690" y="65664"/>
                  </a:lnTo>
                  <a:lnTo>
                    <a:pt x="20846" y="68551"/>
                  </a:lnTo>
                  <a:lnTo>
                    <a:pt x="19082" y="71517"/>
                  </a:lnTo>
                  <a:lnTo>
                    <a:pt x="17398" y="74484"/>
                  </a:lnTo>
                  <a:lnTo>
                    <a:pt x="15795" y="77530"/>
                  </a:lnTo>
                  <a:lnTo>
                    <a:pt x="14271" y="80657"/>
                  </a:lnTo>
                  <a:lnTo>
                    <a:pt x="12748" y="83784"/>
                  </a:lnTo>
                  <a:lnTo>
                    <a:pt x="11385" y="86911"/>
                  </a:lnTo>
                  <a:lnTo>
                    <a:pt x="10022" y="90198"/>
                  </a:lnTo>
                  <a:lnTo>
                    <a:pt x="8819" y="93405"/>
                  </a:lnTo>
                  <a:lnTo>
                    <a:pt x="7617" y="96693"/>
                  </a:lnTo>
                  <a:lnTo>
                    <a:pt x="6574" y="100060"/>
                  </a:lnTo>
                  <a:lnTo>
                    <a:pt x="5532" y="103427"/>
                  </a:lnTo>
                  <a:lnTo>
                    <a:pt x="4570" y="106795"/>
                  </a:lnTo>
                  <a:lnTo>
                    <a:pt x="3768" y="110242"/>
                  </a:lnTo>
                  <a:lnTo>
                    <a:pt x="2967" y="113690"/>
                  </a:lnTo>
                  <a:lnTo>
                    <a:pt x="2325" y="117137"/>
                  </a:lnTo>
                  <a:lnTo>
                    <a:pt x="1684" y="120665"/>
                  </a:lnTo>
                  <a:lnTo>
                    <a:pt x="1203" y="124273"/>
                  </a:lnTo>
                  <a:lnTo>
                    <a:pt x="802" y="127801"/>
                  </a:lnTo>
                  <a:lnTo>
                    <a:pt x="481" y="131409"/>
                  </a:lnTo>
                  <a:lnTo>
                    <a:pt x="241" y="135097"/>
                  </a:lnTo>
                  <a:lnTo>
                    <a:pt x="80" y="138705"/>
                  </a:lnTo>
                  <a:lnTo>
                    <a:pt x="0" y="142393"/>
                  </a:lnTo>
                  <a:lnTo>
                    <a:pt x="285750" y="142393"/>
                  </a:lnTo>
                  <a:lnTo>
                    <a:pt x="285670" y="138705"/>
                  </a:lnTo>
                  <a:lnTo>
                    <a:pt x="285509" y="135097"/>
                  </a:lnTo>
                  <a:lnTo>
                    <a:pt x="285269" y="131409"/>
                  </a:lnTo>
                  <a:lnTo>
                    <a:pt x="284948" y="127801"/>
                  </a:lnTo>
                  <a:lnTo>
                    <a:pt x="284547" y="124273"/>
                  </a:lnTo>
                  <a:lnTo>
                    <a:pt x="284066" y="120665"/>
                  </a:lnTo>
                  <a:lnTo>
                    <a:pt x="283425" y="117137"/>
                  </a:lnTo>
                  <a:lnTo>
                    <a:pt x="282783" y="113690"/>
                  </a:lnTo>
                  <a:lnTo>
                    <a:pt x="281982" y="110242"/>
                  </a:lnTo>
                  <a:lnTo>
                    <a:pt x="281180" y="106795"/>
                  </a:lnTo>
                  <a:lnTo>
                    <a:pt x="280218" y="103427"/>
                  </a:lnTo>
                  <a:lnTo>
                    <a:pt x="279176" y="100060"/>
                  </a:lnTo>
                  <a:lnTo>
                    <a:pt x="278133" y="96693"/>
                  </a:lnTo>
                  <a:lnTo>
                    <a:pt x="276931" y="93405"/>
                  </a:lnTo>
                  <a:lnTo>
                    <a:pt x="275728" y="90198"/>
                  </a:lnTo>
                  <a:lnTo>
                    <a:pt x="274365" y="86911"/>
                  </a:lnTo>
                  <a:lnTo>
                    <a:pt x="273002" y="83784"/>
                  </a:lnTo>
                  <a:lnTo>
                    <a:pt x="271479" y="80657"/>
                  </a:lnTo>
                  <a:lnTo>
                    <a:pt x="269955" y="77530"/>
                  </a:lnTo>
                  <a:lnTo>
                    <a:pt x="268352" y="74484"/>
                  </a:lnTo>
                  <a:lnTo>
                    <a:pt x="266668" y="71517"/>
                  </a:lnTo>
                  <a:lnTo>
                    <a:pt x="264904" y="68551"/>
                  </a:lnTo>
                  <a:lnTo>
                    <a:pt x="263060" y="65664"/>
                  </a:lnTo>
                  <a:lnTo>
                    <a:pt x="261216" y="62778"/>
                  </a:lnTo>
                  <a:lnTo>
                    <a:pt x="259212" y="59972"/>
                  </a:lnTo>
                  <a:lnTo>
                    <a:pt x="257207" y="57166"/>
                  </a:lnTo>
                  <a:lnTo>
                    <a:pt x="255122" y="54440"/>
                  </a:lnTo>
                  <a:lnTo>
                    <a:pt x="252958" y="51794"/>
                  </a:lnTo>
                  <a:lnTo>
                    <a:pt x="250713" y="49228"/>
                  </a:lnTo>
                  <a:lnTo>
                    <a:pt x="248468" y="46663"/>
                  </a:lnTo>
                  <a:lnTo>
                    <a:pt x="246143" y="44097"/>
                  </a:lnTo>
                  <a:lnTo>
                    <a:pt x="243737" y="41692"/>
                  </a:lnTo>
                  <a:lnTo>
                    <a:pt x="241332" y="39286"/>
                  </a:lnTo>
                  <a:lnTo>
                    <a:pt x="238766" y="36961"/>
                  </a:lnTo>
                  <a:lnTo>
                    <a:pt x="236201" y="34716"/>
                  </a:lnTo>
                  <a:lnTo>
                    <a:pt x="233635" y="32471"/>
                  </a:lnTo>
                  <a:lnTo>
                    <a:pt x="230909" y="30387"/>
                  </a:lnTo>
                  <a:lnTo>
                    <a:pt x="228183" y="28302"/>
                  </a:lnTo>
                  <a:lnTo>
                    <a:pt x="225457" y="26298"/>
                  </a:lnTo>
                  <a:lnTo>
                    <a:pt x="222651" y="24293"/>
                  </a:lnTo>
                  <a:lnTo>
                    <a:pt x="219765" y="22449"/>
                  </a:lnTo>
                  <a:lnTo>
                    <a:pt x="216798" y="20605"/>
                  </a:lnTo>
                  <a:lnTo>
                    <a:pt x="213831" y="18841"/>
                  </a:lnTo>
                  <a:lnTo>
                    <a:pt x="210865" y="17158"/>
                  </a:lnTo>
                  <a:lnTo>
                    <a:pt x="207818" y="15554"/>
                  </a:lnTo>
                  <a:lnTo>
                    <a:pt x="204691" y="14031"/>
                  </a:lnTo>
                  <a:lnTo>
                    <a:pt x="201564" y="12588"/>
                  </a:lnTo>
                  <a:lnTo>
                    <a:pt x="198357" y="11144"/>
                  </a:lnTo>
                  <a:lnTo>
                    <a:pt x="195150" y="9862"/>
                  </a:lnTo>
                  <a:lnTo>
                    <a:pt x="191943" y="8659"/>
                  </a:lnTo>
                  <a:lnTo>
                    <a:pt x="188576" y="7456"/>
                  </a:lnTo>
                  <a:lnTo>
                    <a:pt x="185289" y="6414"/>
                  </a:lnTo>
                  <a:lnTo>
                    <a:pt x="181921" y="5372"/>
                  </a:lnTo>
                  <a:lnTo>
                    <a:pt x="178473" y="4490"/>
                  </a:lnTo>
                  <a:lnTo>
                    <a:pt x="175106" y="3608"/>
                  </a:lnTo>
                  <a:lnTo>
                    <a:pt x="171578" y="2886"/>
                  </a:lnTo>
                  <a:lnTo>
                    <a:pt x="168131" y="2245"/>
                  </a:lnTo>
                  <a:lnTo>
                    <a:pt x="164603" y="1604"/>
                  </a:lnTo>
                  <a:lnTo>
                    <a:pt x="161075" y="1122"/>
                  </a:lnTo>
                  <a:lnTo>
                    <a:pt x="157467" y="722"/>
                  </a:lnTo>
                  <a:lnTo>
                    <a:pt x="153859" y="401"/>
                  </a:lnTo>
                  <a:lnTo>
                    <a:pt x="150251" y="160"/>
                  </a:lnTo>
                  <a:lnTo>
                    <a:pt x="146563" y="80"/>
                  </a:lnTo>
                  <a:lnTo>
                    <a:pt x="142875" y="0"/>
                  </a:lnTo>
                  <a:close/>
                </a:path>
              </a:pathLst>
            </a:custGeom>
            <a:gradFill>
              <a:gsLst>
                <a:gs pos="0">
                  <a:srgbClr val="F7D3B8"/>
                </a:gs>
                <a:gs pos="48000">
                  <a:srgbClr val="FFEBDC"/>
                </a:gs>
                <a:gs pos="100000">
                  <a:srgbClr val="F7F5E6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182" name="Google Shape;182;p25"/>
            <p:cNvSpPr/>
            <p:nvPr/>
          </p:nvSpPr>
          <p:spPr>
            <a:xfrm flipH="1">
              <a:off x="3945541" y="2257481"/>
              <a:ext cx="1255157" cy="625105"/>
            </a:xfrm>
            <a:custGeom>
              <a:rect b="b" l="l" r="r" t="t"/>
              <a:pathLst>
                <a:path extrusionOk="0" h="142393" w="285750">
                  <a:moveTo>
                    <a:pt x="142875" y="0"/>
                  </a:moveTo>
                  <a:lnTo>
                    <a:pt x="139187" y="80"/>
                  </a:lnTo>
                  <a:lnTo>
                    <a:pt x="135499" y="160"/>
                  </a:lnTo>
                  <a:lnTo>
                    <a:pt x="131891" y="401"/>
                  </a:lnTo>
                  <a:lnTo>
                    <a:pt x="128283" y="722"/>
                  </a:lnTo>
                  <a:lnTo>
                    <a:pt x="124675" y="1122"/>
                  </a:lnTo>
                  <a:lnTo>
                    <a:pt x="121147" y="1604"/>
                  </a:lnTo>
                  <a:lnTo>
                    <a:pt x="117619" y="2245"/>
                  </a:lnTo>
                  <a:lnTo>
                    <a:pt x="114172" y="2886"/>
                  </a:lnTo>
                  <a:lnTo>
                    <a:pt x="110644" y="3608"/>
                  </a:lnTo>
                  <a:lnTo>
                    <a:pt x="107277" y="4490"/>
                  </a:lnTo>
                  <a:lnTo>
                    <a:pt x="103829" y="5372"/>
                  </a:lnTo>
                  <a:lnTo>
                    <a:pt x="100461" y="6414"/>
                  </a:lnTo>
                  <a:lnTo>
                    <a:pt x="97174" y="7456"/>
                  </a:lnTo>
                  <a:lnTo>
                    <a:pt x="93807" y="8659"/>
                  </a:lnTo>
                  <a:lnTo>
                    <a:pt x="90600" y="9862"/>
                  </a:lnTo>
                  <a:lnTo>
                    <a:pt x="87393" y="11144"/>
                  </a:lnTo>
                  <a:lnTo>
                    <a:pt x="84186" y="12588"/>
                  </a:lnTo>
                  <a:lnTo>
                    <a:pt x="81059" y="14031"/>
                  </a:lnTo>
                  <a:lnTo>
                    <a:pt x="77932" y="15554"/>
                  </a:lnTo>
                  <a:lnTo>
                    <a:pt x="74885" y="17158"/>
                  </a:lnTo>
                  <a:lnTo>
                    <a:pt x="71919" y="18841"/>
                  </a:lnTo>
                  <a:lnTo>
                    <a:pt x="68952" y="20605"/>
                  </a:lnTo>
                  <a:lnTo>
                    <a:pt x="65985" y="22449"/>
                  </a:lnTo>
                  <a:lnTo>
                    <a:pt x="63099" y="24293"/>
                  </a:lnTo>
                  <a:lnTo>
                    <a:pt x="60293" y="26298"/>
                  </a:lnTo>
                  <a:lnTo>
                    <a:pt x="57567" y="28302"/>
                  </a:lnTo>
                  <a:lnTo>
                    <a:pt x="54841" y="30387"/>
                  </a:lnTo>
                  <a:lnTo>
                    <a:pt x="52115" y="32471"/>
                  </a:lnTo>
                  <a:lnTo>
                    <a:pt x="49549" y="34716"/>
                  </a:lnTo>
                  <a:lnTo>
                    <a:pt x="46984" y="36961"/>
                  </a:lnTo>
                  <a:lnTo>
                    <a:pt x="44418" y="39286"/>
                  </a:lnTo>
                  <a:lnTo>
                    <a:pt x="42013" y="41692"/>
                  </a:lnTo>
                  <a:lnTo>
                    <a:pt x="39607" y="44097"/>
                  </a:lnTo>
                  <a:lnTo>
                    <a:pt x="37282" y="46663"/>
                  </a:lnTo>
                  <a:lnTo>
                    <a:pt x="35037" y="49228"/>
                  </a:lnTo>
                  <a:lnTo>
                    <a:pt x="32792" y="51794"/>
                  </a:lnTo>
                  <a:lnTo>
                    <a:pt x="30628" y="54440"/>
                  </a:lnTo>
                  <a:lnTo>
                    <a:pt x="28543" y="57166"/>
                  </a:lnTo>
                  <a:lnTo>
                    <a:pt x="26539" y="59972"/>
                  </a:lnTo>
                  <a:lnTo>
                    <a:pt x="24534" y="62778"/>
                  </a:lnTo>
                  <a:lnTo>
                    <a:pt x="22690" y="65664"/>
                  </a:lnTo>
                  <a:lnTo>
                    <a:pt x="20846" y="68551"/>
                  </a:lnTo>
                  <a:lnTo>
                    <a:pt x="19082" y="71517"/>
                  </a:lnTo>
                  <a:lnTo>
                    <a:pt x="17398" y="74484"/>
                  </a:lnTo>
                  <a:lnTo>
                    <a:pt x="15795" y="77530"/>
                  </a:lnTo>
                  <a:lnTo>
                    <a:pt x="14271" y="80657"/>
                  </a:lnTo>
                  <a:lnTo>
                    <a:pt x="12748" y="83784"/>
                  </a:lnTo>
                  <a:lnTo>
                    <a:pt x="11385" y="86911"/>
                  </a:lnTo>
                  <a:lnTo>
                    <a:pt x="10022" y="90198"/>
                  </a:lnTo>
                  <a:lnTo>
                    <a:pt x="8819" y="93405"/>
                  </a:lnTo>
                  <a:lnTo>
                    <a:pt x="7617" y="96693"/>
                  </a:lnTo>
                  <a:lnTo>
                    <a:pt x="6574" y="100060"/>
                  </a:lnTo>
                  <a:lnTo>
                    <a:pt x="5532" y="103427"/>
                  </a:lnTo>
                  <a:lnTo>
                    <a:pt x="4570" y="106795"/>
                  </a:lnTo>
                  <a:lnTo>
                    <a:pt x="3768" y="110242"/>
                  </a:lnTo>
                  <a:lnTo>
                    <a:pt x="2967" y="113690"/>
                  </a:lnTo>
                  <a:lnTo>
                    <a:pt x="2325" y="117137"/>
                  </a:lnTo>
                  <a:lnTo>
                    <a:pt x="1684" y="120665"/>
                  </a:lnTo>
                  <a:lnTo>
                    <a:pt x="1203" y="124273"/>
                  </a:lnTo>
                  <a:lnTo>
                    <a:pt x="802" y="127801"/>
                  </a:lnTo>
                  <a:lnTo>
                    <a:pt x="481" y="131409"/>
                  </a:lnTo>
                  <a:lnTo>
                    <a:pt x="241" y="135097"/>
                  </a:lnTo>
                  <a:lnTo>
                    <a:pt x="80" y="138705"/>
                  </a:lnTo>
                  <a:lnTo>
                    <a:pt x="0" y="142393"/>
                  </a:lnTo>
                  <a:lnTo>
                    <a:pt x="285750" y="142393"/>
                  </a:lnTo>
                  <a:lnTo>
                    <a:pt x="285670" y="138705"/>
                  </a:lnTo>
                  <a:lnTo>
                    <a:pt x="285509" y="135097"/>
                  </a:lnTo>
                  <a:lnTo>
                    <a:pt x="285269" y="131409"/>
                  </a:lnTo>
                  <a:lnTo>
                    <a:pt x="284948" y="127801"/>
                  </a:lnTo>
                  <a:lnTo>
                    <a:pt x="284547" y="124273"/>
                  </a:lnTo>
                  <a:lnTo>
                    <a:pt x="284066" y="120665"/>
                  </a:lnTo>
                  <a:lnTo>
                    <a:pt x="283425" y="117137"/>
                  </a:lnTo>
                  <a:lnTo>
                    <a:pt x="282783" y="113690"/>
                  </a:lnTo>
                  <a:lnTo>
                    <a:pt x="281982" y="110242"/>
                  </a:lnTo>
                  <a:lnTo>
                    <a:pt x="281180" y="106795"/>
                  </a:lnTo>
                  <a:lnTo>
                    <a:pt x="280218" y="103427"/>
                  </a:lnTo>
                  <a:lnTo>
                    <a:pt x="279176" y="100060"/>
                  </a:lnTo>
                  <a:lnTo>
                    <a:pt x="278133" y="96693"/>
                  </a:lnTo>
                  <a:lnTo>
                    <a:pt x="276931" y="93405"/>
                  </a:lnTo>
                  <a:lnTo>
                    <a:pt x="275728" y="90198"/>
                  </a:lnTo>
                  <a:lnTo>
                    <a:pt x="274365" y="86911"/>
                  </a:lnTo>
                  <a:lnTo>
                    <a:pt x="273002" y="83784"/>
                  </a:lnTo>
                  <a:lnTo>
                    <a:pt x="271479" y="80657"/>
                  </a:lnTo>
                  <a:lnTo>
                    <a:pt x="269955" y="77530"/>
                  </a:lnTo>
                  <a:lnTo>
                    <a:pt x="268352" y="74484"/>
                  </a:lnTo>
                  <a:lnTo>
                    <a:pt x="266668" y="71517"/>
                  </a:lnTo>
                  <a:lnTo>
                    <a:pt x="264904" y="68551"/>
                  </a:lnTo>
                  <a:lnTo>
                    <a:pt x="263060" y="65664"/>
                  </a:lnTo>
                  <a:lnTo>
                    <a:pt x="261216" y="62778"/>
                  </a:lnTo>
                  <a:lnTo>
                    <a:pt x="259212" y="59972"/>
                  </a:lnTo>
                  <a:lnTo>
                    <a:pt x="257207" y="57166"/>
                  </a:lnTo>
                  <a:lnTo>
                    <a:pt x="255122" y="54440"/>
                  </a:lnTo>
                  <a:lnTo>
                    <a:pt x="252958" y="51794"/>
                  </a:lnTo>
                  <a:lnTo>
                    <a:pt x="250713" y="49228"/>
                  </a:lnTo>
                  <a:lnTo>
                    <a:pt x="248468" y="46663"/>
                  </a:lnTo>
                  <a:lnTo>
                    <a:pt x="246143" y="44097"/>
                  </a:lnTo>
                  <a:lnTo>
                    <a:pt x="243737" y="41692"/>
                  </a:lnTo>
                  <a:lnTo>
                    <a:pt x="241332" y="39286"/>
                  </a:lnTo>
                  <a:lnTo>
                    <a:pt x="238766" y="36961"/>
                  </a:lnTo>
                  <a:lnTo>
                    <a:pt x="236201" y="34716"/>
                  </a:lnTo>
                  <a:lnTo>
                    <a:pt x="233635" y="32471"/>
                  </a:lnTo>
                  <a:lnTo>
                    <a:pt x="230909" y="30387"/>
                  </a:lnTo>
                  <a:lnTo>
                    <a:pt x="228183" y="28302"/>
                  </a:lnTo>
                  <a:lnTo>
                    <a:pt x="225457" y="26298"/>
                  </a:lnTo>
                  <a:lnTo>
                    <a:pt x="222651" y="24293"/>
                  </a:lnTo>
                  <a:lnTo>
                    <a:pt x="219765" y="22449"/>
                  </a:lnTo>
                  <a:lnTo>
                    <a:pt x="216798" y="20605"/>
                  </a:lnTo>
                  <a:lnTo>
                    <a:pt x="213831" y="18841"/>
                  </a:lnTo>
                  <a:lnTo>
                    <a:pt x="210865" y="17158"/>
                  </a:lnTo>
                  <a:lnTo>
                    <a:pt x="207818" y="15554"/>
                  </a:lnTo>
                  <a:lnTo>
                    <a:pt x="204691" y="14031"/>
                  </a:lnTo>
                  <a:lnTo>
                    <a:pt x="201564" y="12588"/>
                  </a:lnTo>
                  <a:lnTo>
                    <a:pt x="198357" y="11144"/>
                  </a:lnTo>
                  <a:lnTo>
                    <a:pt x="195150" y="9862"/>
                  </a:lnTo>
                  <a:lnTo>
                    <a:pt x="191943" y="8659"/>
                  </a:lnTo>
                  <a:lnTo>
                    <a:pt x="188576" y="7456"/>
                  </a:lnTo>
                  <a:lnTo>
                    <a:pt x="185289" y="6414"/>
                  </a:lnTo>
                  <a:lnTo>
                    <a:pt x="181921" y="5372"/>
                  </a:lnTo>
                  <a:lnTo>
                    <a:pt x="178473" y="4490"/>
                  </a:lnTo>
                  <a:lnTo>
                    <a:pt x="175106" y="3608"/>
                  </a:lnTo>
                  <a:lnTo>
                    <a:pt x="171578" y="2886"/>
                  </a:lnTo>
                  <a:lnTo>
                    <a:pt x="168131" y="2245"/>
                  </a:lnTo>
                  <a:lnTo>
                    <a:pt x="164603" y="1604"/>
                  </a:lnTo>
                  <a:lnTo>
                    <a:pt x="161075" y="1122"/>
                  </a:lnTo>
                  <a:lnTo>
                    <a:pt x="157467" y="722"/>
                  </a:lnTo>
                  <a:lnTo>
                    <a:pt x="153859" y="401"/>
                  </a:lnTo>
                  <a:lnTo>
                    <a:pt x="150251" y="160"/>
                  </a:lnTo>
                  <a:lnTo>
                    <a:pt x="146563" y="80"/>
                  </a:lnTo>
                  <a:lnTo>
                    <a:pt x="142875" y="0"/>
                  </a:lnTo>
                  <a:close/>
                </a:path>
              </a:pathLst>
            </a:custGeom>
            <a:gradFill>
              <a:gsLst>
                <a:gs pos="0">
                  <a:srgbClr val="BFD7FF"/>
                </a:gs>
                <a:gs pos="50000">
                  <a:srgbClr val="CADEFF"/>
                </a:gs>
                <a:gs pos="100000">
                  <a:srgbClr val="E3EEFF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183" name="Google Shape;183;p25"/>
            <p:cNvSpPr/>
            <p:nvPr/>
          </p:nvSpPr>
          <p:spPr>
            <a:xfrm flipH="1" rot="10800000">
              <a:off x="2687383" y="2257382"/>
              <a:ext cx="1255157" cy="625105"/>
            </a:xfrm>
            <a:custGeom>
              <a:rect b="b" l="l" r="r" t="t"/>
              <a:pathLst>
                <a:path extrusionOk="0" h="142393" w="285750">
                  <a:moveTo>
                    <a:pt x="142875" y="0"/>
                  </a:moveTo>
                  <a:lnTo>
                    <a:pt x="139187" y="80"/>
                  </a:lnTo>
                  <a:lnTo>
                    <a:pt x="135499" y="160"/>
                  </a:lnTo>
                  <a:lnTo>
                    <a:pt x="131891" y="401"/>
                  </a:lnTo>
                  <a:lnTo>
                    <a:pt x="128283" y="722"/>
                  </a:lnTo>
                  <a:lnTo>
                    <a:pt x="124675" y="1122"/>
                  </a:lnTo>
                  <a:lnTo>
                    <a:pt x="121147" y="1604"/>
                  </a:lnTo>
                  <a:lnTo>
                    <a:pt x="117619" y="2245"/>
                  </a:lnTo>
                  <a:lnTo>
                    <a:pt x="114172" y="2886"/>
                  </a:lnTo>
                  <a:lnTo>
                    <a:pt x="110644" y="3608"/>
                  </a:lnTo>
                  <a:lnTo>
                    <a:pt x="107277" y="4490"/>
                  </a:lnTo>
                  <a:lnTo>
                    <a:pt x="103829" y="5372"/>
                  </a:lnTo>
                  <a:lnTo>
                    <a:pt x="100461" y="6414"/>
                  </a:lnTo>
                  <a:lnTo>
                    <a:pt x="97174" y="7456"/>
                  </a:lnTo>
                  <a:lnTo>
                    <a:pt x="93807" y="8659"/>
                  </a:lnTo>
                  <a:lnTo>
                    <a:pt x="90600" y="9862"/>
                  </a:lnTo>
                  <a:lnTo>
                    <a:pt x="87393" y="11144"/>
                  </a:lnTo>
                  <a:lnTo>
                    <a:pt x="84186" y="12588"/>
                  </a:lnTo>
                  <a:lnTo>
                    <a:pt x="81059" y="14031"/>
                  </a:lnTo>
                  <a:lnTo>
                    <a:pt x="77932" y="15554"/>
                  </a:lnTo>
                  <a:lnTo>
                    <a:pt x="74885" y="17158"/>
                  </a:lnTo>
                  <a:lnTo>
                    <a:pt x="71919" y="18841"/>
                  </a:lnTo>
                  <a:lnTo>
                    <a:pt x="68952" y="20605"/>
                  </a:lnTo>
                  <a:lnTo>
                    <a:pt x="65985" y="22449"/>
                  </a:lnTo>
                  <a:lnTo>
                    <a:pt x="63099" y="24293"/>
                  </a:lnTo>
                  <a:lnTo>
                    <a:pt x="60293" y="26298"/>
                  </a:lnTo>
                  <a:lnTo>
                    <a:pt x="57567" y="28302"/>
                  </a:lnTo>
                  <a:lnTo>
                    <a:pt x="54841" y="30387"/>
                  </a:lnTo>
                  <a:lnTo>
                    <a:pt x="52115" y="32471"/>
                  </a:lnTo>
                  <a:lnTo>
                    <a:pt x="49549" y="34716"/>
                  </a:lnTo>
                  <a:lnTo>
                    <a:pt x="46984" y="36961"/>
                  </a:lnTo>
                  <a:lnTo>
                    <a:pt x="44418" y="39286"/>
                  </a:lnTo>
                  <a:lnTo>
                    <a:pt x="42013" y="41692"/>
                  </a:lnTo>
                  <a:lnTo>
                    <a:pt x="39607" y="44097"/>
                  </a:lnTo>
                  <a:lnTo>
                    <a:pt x="37282" y="46663"/>
                  </a:lnTo>
                  <a:lnTo>
                    <a:pt x="35037" y="49228"/>
                  </a:lnTo>
                  <a:lnTo>
                    <a:pt x="32792" y="51794"/>
                  </a:lnTo>
                  <a:lnTo>
                    <a:pt x="30628" y="54440"/>
                  </a:lnTo>
                  <a:lnTo>
                    <a:pt x="28543" y="57166"/>
                  </a:lnTo>
                  <a:lnTo>
                    <a:pt x="26539" y="59972"/>
                  </a:lnTo>
                  <a:lnTo>
                    <a:pt x="24534" y="62778"/>
                  </a:lnTo>
                  <a:lnTo>
                    <a:pt x="22690" y="65664"/>
                  </a:lnTo>
                  <a:lnTo>
                    <a:pt x="20846" y="68551"/>
                  </a:lnTo>
                  <a:lnTo>
                    <a:pt x="19082" y="71517"/>
                  </a:lnTo>
                  <a:lnTo>
                    <a:pt x="17398" y="74484"/>
                  </a:lnTo>
                  <a:lnTo>
                    <a:pt x="15795" y="77530"/>
                  </a:lnTo>
                  <a:lnTo>
                    <a:pt x="14271" y="80657"/>
                  </a:lnTo>
                  <a:lnTo>
                    <a:pt x="12748" y="83784"/>
                  </a:lnTo>
                  <a:lnTo>
                    <a:pt x="11385" y="86911"/>
                  </a:lnTo>
                  <a:lnTo>
                    <a:pt x="10022" y="90198"/>
                  </a:lnTo>
                  <a:lnTo>
                    <a:pt x="8819" y="93405"/>
                  </a:lnTo>
                  <a:lnTo>
                    <a:pt x="7617" y="96693"/>
                  </a:lnTo>
                  <a:lnTo>
                    <a:pt x="6574" y="100060"/>
                  </a:lnTo>
                  <a:lnTo>
                    <a:pt x="5532" y="103427"/>
                  </a:lnTo>
                  <a:lnTo>
                    <a:pt x="4570" y="106795"/>
                  </a:lnTo>
                  <a:lnTo>
                    <a:pt x="3768" y="110242"/>
                  </a:lnTo>
                  <a:lnTo>
                    <a:pt x="2967" y="113690"/>
                  </a:lnTo>
                  <a:lnTo>
                    <a:pt x="2325" y="117137"/>
                  </a:lnTo>
                  <a:lnTo>
                    <a:pt x="1684" y="120665"/>
                  </a:lnTo>
                  <a:lnTo>
                    <a:pt x="1203" y="124273"/>
                  </a:lnTo>
                  <a:lnTo>
                    <a:pt x="802" y="127801"/>
                  </a:lnTo>
                  <a:lnTo>
                    <a:pt x="481" y="131409"/>
                  </a:lnTo>
                  <a:lnTo>
                    <a:pt x="241" y="135097"/>
                  </a:lnTo>
                  <a:lnTo>
                    <a:pt x="80" y="138705"/>
                  </a:lnTo>
                  <a:lnTo>
                    <a:pt x="0" y="142393"/>
                  </a:lnTo>
                  <a:lnTo>
                    <a:pt x="285750" y="142393"/>
                  </a:lnTo>
                  <a:lnTo>
                    <a:pt x="285670" y="138705"/>
                  </a:lnTo>
                  <a:lnTo>
                    <a:pt x="285509" y="135097"/>
                  </a:lnTo>
                  <a:lnTo>
                    <a:pt x="285269" y="131409"/>
                  </a:lnTo>
                  <a:lnTo>
                    <a:pt x="284948" y="127801"/>
                  </a:lnTo>
                  <a:lnTo>
                    <a:pt x="284547" y="124273"/>
                  </a:lnTo>
                  <a:lnTo>
                    <a:pt x="284066" y="120665"/>
                  </a:lnTo>
                  <a:lnTo>
                    <a:pt x="283425" y="117137"/>
                  </a:lnTo>
                  <a:lnTo>
                    <a:pt x="282783" y="113690"/>
                  </a:lnTo>
                  <a:lnTo>
                    <a:pt x="281982" y="110242"/>
                  </a:lnTo>
                  <a:lnTo>
                    <a:pt x="281180" y="106795"/>
                  </a:lnTo>
                  <a:lnTo>
                    <a:pt x="280218" y="103427"/>
                  </a:lnTo>
                  <a:lnTo>
                    <a:pt x="279176" y="100060"/>
                  </a:lnTo>
                  <a:lnTo>
                    <a:pt x="278133" y="96693"/>
                  </a:lnTo>
                  <a:lnTo>
                    <a:pt x="276931" y="93405"/>
                  </a:lnTo>
                  <a:lnTo>
                    <a:pt x="275728" y="90198"/>
                  </a:lnTo>
                  <a:lnTo>
                    <a:pt x="274365" y="86911"/>
                  </a:lnTo>
                  <a:lnTo>
                    <a:pt x="273002" y="83784"/>
                  </a:lnTo>
                  <a:lnTo>
                    <a:pt x="271479" y="80657"/>
                  </a:lnTo>
                  <a:lnTo>
                    <a:pt x="269955" y="77530"/>
                  </a:lnTo>
                  <a:lnTo>
                    <a:pt x="268352" y="74484"/>
                  </a:lnTo>
                  <a:lnTo>
                    <a:pt x="266668" y="71517"/>
                  </a:lnTo>
                  <a:lnTo>
                    <a:pt x="264904" y="68551"/>
                  </a:lnTo>
                  <a:lnTo>
                    <a:pt x="263060" y="65664"/>
                  </a:lnTo>
                  <a:lnTo>
                    <a:pt x="261216" y="62778"/>
                  </a:lnTo>
                  <a:lnTo>
                    <a:pt x="259212" y="59972"/>
                  </a:lnTo>
                  <a:lnTo>
                    <a:pt x="257207" y="57166"/>
                  </a:lnTo>
                  <a:lnTo>
                    <a:pt x="255122" y="54440"/>
                  </a:lnTo>
                  <a:lnTo>
                    <a:pt x="252958" y="51794"/>
                  </a:lnTo>
                  <a:lnTo>
                    <a:pt x="250713" y="49228"/>
                  </a:lnTo>
                  <a:lnTo>
                    <a:pt x="248468" y="46663"/>
                  </a:lnTo>
                  <a:lnTo>
                    <a:pt x="246143" y="44097"/>
                  </a:lnTo>
                  <a:lnTo>
                    <a:pt x="243737" y="41692"/>
                  </a:lnTo>
                  <a:lnTo>
                    <a:pt x="241332" y="39286"/>
                  </a:lnTo>
                  <a:lnTo>
                    <a:pt x="238766" y="36961"/>
                  </a:lnTo>
                  <a:lnTo>
                    <a:pt x="236201" y="34716"/>
                  </a:lnTo>
                  <a:lnTo>
                    <a:pt x="233635" y="32471"/>
                  </a:lnTo>
                  <a:lnTo>
                    <a:pt x="230909" y="30387"/>
                  </a:lnTo>
                  <a:lnTo>
                    <a:pt x="228183" y="28302"/>
                  </a:lnTo>
                  <a:lnTo>
                    <a:pt x="225457" y="26298"/>
                  </a:lnTo>
                  <a:lnTo>
                    <a:pt x="222651" y="24293"/>
                  </a:lnTo>
                  <a:lnTo>
                    <a:pt x="219765" y="22449"/>
                  </a:lnTo>
                  <a:lnTo>
                    <a:pt x="216798" y="20605"/>
                  </a:lnTo>
                  <a:lnTo>
                    <a:pt x="213831" y="18841"/>
                  </a:lnTo>
                  <a:lnTo>
                    <a:pt x="210865" y="17158"/>
                  </a:lnTo>
                  <a:lnTo>
                    <a:pt x="207818" y="15554"/>
                  </a:lnTo>
                  <a:lnTo>
                    <a:pt x="204691" y="14031"/>
                  </a:lnTo>
                  <a:lnTo>
                    <a:pt x="201564" y="12588"/>
                  </a:lnTo>
                  <a:lnTo>
                    <a:pt x="198357" y="11144"/>
                  </a:lnTo>
                  <a:lnTo>
                    <a:pt x="195150" y="9862"/>
                  </a:lnTo>
                  <a:lnTo>
                    <a:pt x="191943" y="8659"/>
                  </a:lnTo>
                  <a:lnTo>
                    <a:pt x="188576" y="7456"/>
                  </a:lnTo>
                  <a:lnTo>
                    <a:pt x="185289" y="6414"/>
                  </a:lnTo>
                  <a:lnTo>
                    <a:pt x="181921" y="5372"/>
                  </a:lnTo>
                  <a:lnTo>
                    <a:pt x="178473" y="4490"/>
                  </a:lnTo>
                  <a:lnTo>
                    <a:pt x="175106" y="3608"/>
                  </a:lnTo>
                  <a:lnTo>
                    <a:pt x="171578" y="2886"/>
                  </a:lnTo>
                  <a:lnTo>
                    <a:pt x="168131" y="2245"/>
                  </a:lnTo>
                  <a:lnTo>
                    <a:pt x="164603" y="1604"/>
                  </a:lnTo>
                  <a:lnTo>
                    <a:pt x="161075" y="1122"/>
                  </a:lnTo>
                  <a:lnTo>
                    <a:pt x="157467" y="722"/>
                  </a:lnTo>
                  <a:lnTo>
                    <a:pt x="153859" y="401"/>
                  </a:lnTo>
                  <a:lnTo>
                    <a:pt x="150251" y="160"/>
                  </a:lnTo>
                  <a:lnTo>
                    <a:pt x="146563" y="80"/>
                  </a:lnTo>
                  <a:lnTo>
                    <a:pt x="142875" y="0"/>
                  </a:lnTo>
                  <a:close/>
                </a:path>
              </a:pathLst>
            </a:custGeom>
            <a:gradFill>
              <a:gsLst>
                <a:gs pos="0">
                  <a:srgbClr val="BFD7FF"/>
                </a:gs>
                <a:gs pos="50000">
                  <a:srgbClr val="CADEFF"/>
                </a:gs>
                <a:gs pos="100000">
                  <a:srgbClr val="E3EEFF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184" name="Google Shape;184;p25"/>
            <p:cNvSpPr/>
            <p:nvPr/>
          </p:nvSpPr>
          <p:spPr>
            <a:xfrm>
              <a:off x="2057711" y="2881362"/>
              <a:ext cx="1255157" cy="625105"/>
            </a:xfrm>
            <a:custGeom>
              <a:rect b="b" l="l" r="r" t="t"/>
              <a:pathLst>
                <a:path extrusionOk="0" h="142393" w="285750">
                  <a:moveTo>
                    <a:pt x="142875" y="0"/>
                  </a:moveTo>
                  <a:lnTo>
                    <a:pt x="139187" y="80"/>
                  </a:lnTo>
                  <a:lnTo>
                    <a:pt x="135499" y="160"/>
                  </a:lnTo>
                  <a:lnTo>
                    <a:pt x="131891" y="401"/>
                  </a:lnTo>
                  <a:lnTo>
                    <a:pt x="128283" y="722"/>
                  </a:lnTo>
                  <a:lnTo>
                    <a:pt x="124675" y="1122"/>
                  </a:lnTo>
                  <a:lnTo>
                    <a:pt x="121147" y="1604"/>
                  </a:lnTo>
                  <a:lnTo>
                    <a:pt x="117619" y="2245"/>
                  </a:lnTo>
                  <a:lnTo>
                    <a:pt x="114172" y="2886"/>
                  </a:lnTo>
                  <a:lnTo>
                    <a:pt x="110644" y="3608"/>
                  </a:lnTo>
                  <a:lnTo>
                    <a:pt x="107277" y="4490"/>
                  </a:lnTo>
                  <a:lnTo>
                    <a:pt x="103829" y="5372"/>
                  </a:lnTo>
                  <a:lnTo>
                    <a:pt x="100461" y="6414"/>
                  </a:lnTo>
                  <a:lnTo>
                    <a:pt x="97174" y="7456"/>
                  </a:lnTo>
                  <a:lnTo>
                    <a:pt x="93807" y="8659"/>
                  </a:lnTo>
                  <a:lnTo>
                    <a:pt x="90600" y="9862"/>
                  </a:lnTo>
                  <a:lnTo>
                    <a:pt x="87393" y="11144"/>
                  </a:lnTo>
                  <a:lnTo>
                    <a:pt x="84186" y="12588"/>
                  </a:lnTo>
                  <a:lnTo>
                    <a:pt x="81059" y="14031"/>
                  </a:lnTo>
                  <a:lnTo>
                    <a:pt x="77932" y="15554"/>
                  </a:lnTo>
                  <a:lnTo>
                    <a:pt x="74885" y="17158"/>
                  </a:lnTo>
                  <a:lnTo>
                    <a:pt x="71919" y="18841"/>
                  </a:lnTo>
                  <a:lnTo>
                    <a:pt x="68952" y="20605"/>
                  </a:lnTo>
                  <a:lnTo>
                    <a:pt x="65985" y="22449"/>
                  </a:lnTo>
                  <a:lnTo>
                    <a:pt x="63099" y="24293"/>
                  </a:lnTo>
                  <a:lnTo>
                    <a:pt x="60293" y="26298"/>
                  </a:lnTo>
                  <a:lnTo>
                    <a:pt x="57567" y="28302"/>
                  </a:lnTo>
                  <a:lnTo>
                    <a:pt x="54841" y="30387"/>
                  </a:lnTo>
                  <a:lnTo>
                    <a:pt x="52115" y="32471"/>
                  </a:lnTo>
                  <a:lnTo>
                    <a:pt x="49549" y="34716"/>
                  </a:lnTo>
                  <a:lnTo>
                    <a:pt x="46984" y="36961"/>
                  </a:lnTo>
                  <a:lnTo>
                    <a:pt x="44418" y="39286"/>
                  </a:lnTo>
                  <a:lnTo>
                    <a:pt x="42013" y="41692"/>
                  </a:lnTo>
                  <a:lnTo>
                    <a:pt x="39607" y="44097"/>
                  </a:lnTo>
                  <a:lnTo>
                    <a:pt x="37282" y="46663"/>
                  </a:lnTo>
                  <a:lnTo>
                    <a:pt x="35037" y="49228"/>
                  </a:lnTo>
                  <a:lnTo>
                    <a:pt x="32792" y="51794"/>
                  </a:lnTo>
                  <a:lnTo>
                    <a:pt x="30628" y="54440"/>
                  </a:lnTo>
                  <a:lnTo>
                    <a:pt x="28543" y="57166"/>
                  </a:lnTo>
                  <a:lnTo>
                    <a:pt x="26539" y="59972"/>
                  </a:lnTo>
                  <a:lnTo>
                    <a:pt x="24534" y="62778"/>
                  </a:lnTo>
                  <a:lnTo>
                    <a:pt x="22690" y="65664"/>
                  </a:lnTo>
                  <a:lnTo>
                    <a:pt x="20846" y="68551"/>
                  </a:lnTo>
                  <a:lnTo>
                    <a:pt x="19082" y="71517"/>
                  </a:lnTo>
                  <a:lnTo>
                    <a:pt x="17398" y="74484"/>
                  </a:lnTo>
                  <a:lnTo>
                    <a:pt x="15795" y="77530"/>
                  </a:lnTo>
                  <a:lnTo>
                    <a:pt x="14271" y="80657"/>
                  </a:lnTo>
                  <a:lnTo>
                    <a:pt x="12748" y="83784"/>
                  </a:lnTo>
                  <a:lnTo>
                    <a:pt x="11385" y="86911"/>
                  </a:lnTo>
                  <a:lnTo>
                    <a:pt x="10022" y="90198"/>
                  </a:lnTo>
                  <a:lnTo>
                    <a:pt x="8819" y="93405"/>
                  </a:lnTo>
                  <a:lnTo>
                    <a:pt x="7617" y="96693"/>
                  </a:lnTo>
                  <a:lnTo>
                    <a:pt x="6574" y="100060"/>
                  </a:lnTo>
                  <a:lnTo>
                    <a:pt x="5532" y="103427"/>
                  </a:lnTo>
                  <a:lnTo>
                    <a:pt x="4570" y="106795"/>
                  </a:lnTo>
                  <a:lnTo>
                    <a:pt x="3768" y="110242"/>
                  </a:lnTo>
                  <a:lnTo>
                    <a:pt x="2967" y="113690"/>
                  </a:lnTo>
                  <a:lnTo>
                    <a:pt x="2325" y="117137"/>
                  </a:lnTo>
                  <a:lnTo>
                    <a:pt x="1684" y="120665"/>
                  </a:lnTo>
                  <a:lnTo>
                    <a:pt x="1203" y="124273"/>
                  </a:lnTo>
                  <a:lnTo>
                    <a:pt x="802" y="127801"/>
                  </a:lnTo>
                  <a:lnTo>
                    <a:pt x="481" y="131409"/>
                  </a:lnTo>
                  <a:lnTo>
                    <a:pt x="241" y="135097"/>
                  </a:lnTo>
                  <a:lnTo>
                    <a:pt x="80" y="138705"/>
                  </a:lnTo>
                  <a:lnTo>
                    <a:pt x="0" y="142393"/>
                  </a:lnTo>
                  <a:lnTo>
                    <a:pt x="285750" y="142393"/>
                  </a:lnTo>
                  <a:lnTo>
                    <a:pt x="285670" y="138705"/>
                  </a:lnTo>
                  <a:lnTo>
                    <a:pt x="285509" y="135097"/>
                  </a:lnTo>
                  <a:lnTo>
                    <a:pt x="285269" y="131409"/>
                  </a:lnTo>
                  <a:lnTo>
                    <a:pt x="284948" y="127801"/>
                  </a:lnTo>
                  <a:lnTo>
                    <a:pt x="284547" y="124273"/>
                  </a:lnTo>
                  <a:lnTo>
                    <a:pt x="284066" y="120665"/>
                  </a:lnTo>
                  <a:lnTo>
                    <a:pt x="283425" y="117137"/>
                  </a:lnTo>
                  <a:lnTo>
                    <a:pt x="282783" y="113690"/>
                  </a:lnTo>
                  <a:lnTo>
                    <a:pt x="281982" y="110242"/>
                  </a:lnTo>
                  <a:lnTo>
                    <a:pt x="281180" y="106795"/>
                  </a:lnTo>
                  <a:lnTo>
                    <a:pt x="280218" y="103427"/>
                  </a:lnTo>
                  <a:lnTo>
                    <a:pt x="279176" y="100060"/>
                  </a:lnTo>
                  <a:lnTo>
                    <a:pt x="278133" y="96693"/>
                  </a:lnTo>
                  <a:lnTo>
                    <a:pt x="276931" y="93405"/>
                  </a:lnTo>
                  <a:lnTo>
                    <a:pt x="275728" y="90198"/>
                  </a:lnTo>
                  <a:lnTo>
                    <a:pt x="274365" y="86911"/>
                  </a:lnTo>
                  <a:lnTo>
                    <a:pt x="273002" y="83784"/>
                  </a:lnTo>
                  <a:lnTo>
                    <a:pt x="271479" y="80657"/>
                  </a:lnTo>
                  <a:lnTo>
                    <a:pt x="269955" y="77530"/>
                  </a:lnTo>
                  <a:lnTo>
                    <a:pt x="268352" y="74484"/>
                  </a:lnTo>
                  <a:lnTo>
                    <a:pt x="266668" y="71517"/>
                  </a:lnTo>
                  <a:lnTo>
                    <a:pt x="264904" y="68551"/>
                  </a:lnTo>
                  <a:lnTo>
                    <a:pt x="263060" y="65664"/>
                  </a:lnTo>
                  <a:lnTo>
                    <a:pt x="261216" y="62778"/>
                  </a:lnTo>
                  <a:lnTo>
                    <a:pt x="259212" y="59972"/>
                  </a:lnTo>
                  <a:lnTo>
                    <a:pt x="257207" y="57166"/>
                  </a:lnTo>
                  <a:lnTo>
                    <a:pt x="255122" y="54440"/>
                  </a:lnTo>
                  <a:lnTo>
                    <a:pt x="252958" y="51794"/>
                  </a:lnTo>
                  <a:lnTo>
                    <a:pt x="250713" y="49228"/>
                  </a:lnTo>
                  <a:lnTo>
                    <a:pt x="248468" y="46663"/>
                  </a:lnTo>
                  <a:lnTo>
                    <a:pt x="246143" y="44097"/>
                  </a:lnTo>
                  <a:lnTo>
                    <a:pt x="243737" y="41692"/>
                  </a:lnTo>
                  <a:lnTo>
                    <a:pt x="241332" y="39286"/>
                  </a:lnTo>
                  <a:lnTo>
                    <a:pt x="238766" y="36961"/>
                  </a:lnTo>
                  <a:lnTo>
                    <a:pt x="236201" y="34716"/>
                  </a:lnTo>
                  <a:lnTo>
                    <a:pt x="233635" y="32471"/>
                  </a:lnTo>
                  <a:lnTo>
                    <a:pt x="230909" y="30387"/>
                  </a:lnTo>
                  <a:lnTo>
                    <a:pt x="228183" y="28302"/>
                  </a:lnTo>
                  <a:lnTo>
                    <a:pt x="225457" y="26298"/>
                  </a:lnTo>
                  <a:lnTo>
                    <a:pt x="222651" y="24293"/>
                  </a:lnTo>
                  <a:lnTo>
                    <a:pt x="219765" y="22449"/>
                  </a:lnTo>
                  <a:lnTo>
                    <a:pt x="216798" y="20605"/>
                  </a:lnTo>
                  <a:lnTo>
                    <a:pt x="213831" y="18841"/>
                  </a:lnTo>
                  <a:lnTo>
                    <a:pt x="210865" y="17158"/>
                  </a:lnTo>
                  <a:lnTo>
                    <a:pt x="207818" y="15554"/>
                  </a:lnTo>
                  <a:lnTo>
                    <a:pt x="204691" y="14031"/>
                  </a:lnTo>
                  <a:lnTo>
                    <a:pt x="201564" y="12588"/>
                  </a:lnTo>
                  <a:lnTo>
                    <a:pt x="198357" y="11144"/>
                  </a:lnTo>
                  <a:lnTo>
                    <a:pt x="195150" y="9862"/>
                  </a:lnTo>
                  <a:lnTo>
                    <a:pt x="191943" y="8659"/>
                  </a:lnTo>
                  <a:lnTo>
                    <a:pt x="188576" y="7456"/>
                  </a:lnTo>
                  <a:lnTo>
                    <a:pt x="185289" y="6414"/>
                  </a:lnTo>
                  <a:lnTo>
                    <a:pt x="181921" y="5372"/>
                  </a:lnTo>
                  <a:lnTo>
                    <a:pt x="178473" y="4490"/>
                  </a:lnTo>
                  <a:lnTo>
                    <a:pt x="175106" y="3608"/>
                  </a:lnTo>
                  <a:lnTo>
                    <a:pt x="171578" y="2886"/>
                  </a:lnTo>
                  <a:lnTo>
                    <a:pt x="168131" y="2245"/>
                  </a:lnTo>
                  <a:lnTo>
                    <a:pt x="164603" y="1604"/>
                  </a:lnTo>
                  <a:lnTo>
                    <a:pt x="161075" y="1122"/>
                  </a:lnTo>
                  <a:lnTo>
                    <a:pt x="157467" y="722"/>
                  </a:lnTo>
                  <a:lnTo>
                    <a:pt x="153859" y="401"/>
                  </a:lnTo>
                  <a:lnTo>
                    <a:pt x="150251" y="160"/>
                  </a:lnTo>
                  <a:lnTo>
                    <a:pt x="146563" y="80"/>
                  </a:lnTo>
                  <a:lnTo>
                    <a:pt x="142875" y="0"/>
                  </a:lnTo>
                  <a:close/>
                </a:path>
              </a:pathLst>
            </a:custGeom>
            <a:gradFill>
              <a:gsLst>
                <a:gs pos="0">
                  <a:srgbClr val="F7D3B8"/>
                </a:gs>
                <a:gs pos="48000">
                  <a:srgbClr val="F7D3B8">
                    <a:alpha val="29803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185" name="Google Shape;185;p25"/>
            <p:cNvSpPr/>
            <p:nvPr/>
          </p:nvSpPr>
          <p:spPr>
            <a:xfrm rot="10800000">
              <a:off x="2687138" y="2881485"/>
              <a:ext cx="627438" cy="624983"/>
            </a:xfrm>
            <a:custGeom>
              <a:rect b="b" l="l" r="r" t="t"/>
              <a:pathLst>
                <a:path extrusionOk="0" h="209550" w="210021">
                  <a:moveTo>
                    <a:pt x="210021" y="0"/>
                  </a:moveTo>
                  <a:lnTo>
                    <a:pt x="204593" y="118"/>
                  </a:lnTo>
                  <a:lnTo>
                    <a:pt x="199284" y="236"/>
                  </a:lnTo>
                  <a:lnTo>
                    <a:pt x="193856" y="590"/>
                  </a:lnTo>
                  <a:lnTo>
                    <a:pt x="188547" y="1062"/>
                  </a:lnTo>
                  <a:lnTo>
                    <a:pt x="183355" y="1652"/>
                  </a:lnTo>
                  <a:lnTo>
                    <a:pt x="178046" y="2478"/>
                  </a:lnTo>
                  <a:lnTo>
                    <a:pt x="172854" y="3304"/>
                  </a:lnTo>
                  <a:lnTo>
                    <a:pt x="167781" y="4248"/>
                  </a:lnTo>
                  <a:lnTo>
                    <a:pt x="162707" y="5428"/>
                  </a:lnTo>
                  <a:lnTo>
                    <a:pt x="157634" y="6607"/>
                  </a:lnTo>
                  <a:lnTo>
                    <a:pt x="152678" y="8023"/>
                  </a:lnTo>
                  <a:lnTo>
                    <a:pt x="147723" y="9439"/>
                  </a:lnTo>
                  <a:lnTo>
                    <a:pt x="142767" y="11091"/>
                  </a:lnTo>
                  <a:lnTo>
                    <a:pt x="137930" y="12743"/>
                  </a:lnTo>
                  <a:lnTo>
                    <a:pt x="133092" y="14631"/>
                  </a:lnTo>
                  <a:lnTo>
                    <a:pt x="128372" y="16519"/>
                  </a:lnTo>
                  <a:lnTo>
                    <a:pt x="123771" y="18524"/>
                  </a:lnTo>
                  <a:lnTo>
                    <a:pt x="119169" y="20766"/>
                  </a:lnTo>
                  <a:lnTo>
                    <a:pt x="114568" y="23008"/>
                  </a:lnTo>
                  <a:lnTo>
                    <a:pt x="110084" y="25368"/>
                  </a:lnTo>
                  <a:lnTo>
                    <a:pt x="105718" y="27846"/>
                  </a:lnTo>
                  <a:lnTo>
                    <a:pt x="101353" y="30441"/>
                  </a:lnTo>
                  <a:lnTo>
                    <a:pt x="96987" y="33037"/>
                  </a:lnTo>
                  <a:lnTo>
                    <a:pt x="92740" y="35869"/>
                  </a:lnTo>
                  <a:lnTo>
                    <a:pt x="88610" y="38701"/>
                  </a:lnTo>
                  <a:lnTo>
                    <a:pt x="84598" y="41650"/>
                  </a:lnTo>
                  <a:lnTo>
                    <a:pt x="80587" y="44718"/>
                  </a:lnTo>
                  <a:lnTo>
                    <a:pt x="76693" y="47904"/>
                  </a:lnTo>
                  <a:lnTo>
                    <a:pt x="72799" y="51208"/>
                  </a:lnTo>
                  <a:lnTo>
                    <a:pt x="69024" y="54511"/>
                  </a:lnTo>
                  <a:lnTo>
                    <a:pt x="65366" y="57933"/>
                  </a:lnTo>
                  <a:lnTo>
                    <a:pt x="61708" y="61473"/>
                  </a:lnTo>
                  <a:lnTo>
                    <a:pt x="58169" y="65012"/>
                  </a:lnTo>
                  <a:lnTo>
                    <a:pt x="54747" y="68670"/>
                  </a:lnTo>
                  <a:lnTo>
                    <a:pt x="51443" y="72446"/>
                  </a:lnTo>
                  <a:lnTo>
                    <a:pt x="48140" y="76339"/>
                  </a:lnTo>
                  <a:lnTo>
                    <a:pt x="45072" y="80233"/>
                  </a:lnTo>
                  <a:lnTo>
                    <a:pt x="42004" y="84245"/>
                  </a:lnTo>
                  <a:lnTo>
                    <a:pt x="38936" y="88256"/>
                  </a:lnTo>
                  <a:lnTo>
                    <a:pt x="36105" y="92386"/>
                  </a:lnTo>
                  <a:lnTo>
                    <a:pt x="33273" y="96634"/>
                  </a:lnTo>
                  <a:lnTo>
                    <a:pt x="30677" y="100881"/>
                  </a:lnTo>
                  <a:lnTo>
                    <a:pt x="28081" y="105247"/>
                  </a:lnTo>
                  <a:lnTo>
                    <a:pt x="25604" y="109731"/>
                  </a:lnTo>
                  <a:lnTo>
                    <a:pt x="23244" y="114214"/>
                  </a:lnTo>
                  <a:lnTo>
                    <a:pt x="20884" y="118698"/>
                  </a:lnTo>
                  <a:lnTo>
                    <a:pt x="18760" y="123299"/>
                  </a:lnTo>
                  <a:lnTo>
                    <a:pt x="16754" y="128019"/>
                  </a:lnTo>
                  <a:lnTo>
                    <a:pt x="14749" y="132739"/>
                  </a:lnTo>
                  <a:lnTo>
                    <a:pt x="12979" y="137576"/>
                  </a:lnTo>
                  <a:lnTo>
                    <a:pt x="11209" y="142414"/>
                  </a:lnTo>
                  <a:lnTo>
                    <a:pt x="9557" y="147251"/>
                  </a:lnTo>
                  <a:lnTo>
                    <a:pt x="8141" y="152207"/>
                  </a:lnTo>
                  <a:lnTo>
                    <a:pt x="6725" y="157163"/>
                  </a:lnTo>
                  <a:lnTo>
                    <a:pt x="5546" y="162236"/>
                  </a:lnTo>
                  <a:lnTo>
                    <a:pt x="4366" y="167310"/>
                  </a:lnTo>
                  <a:lnTo>
                    <a:pt x="3422" y="172501"/>
                  </a:lnTo>
                  <a:lnTo>
                    <a:pt x="2478" y="177693"/>
                  </a:lnTo>
                  <a:lnTo>
                    <a:pt x="1770" y="182884"/>
                  </a:lnTo>
                  <a:lnTo>
                    <a:pt x="1180" y="188076"/>
                  </a:lnTo>
                  <a:lnTo>
                    <a:pt x="708" y="193385"/>
                  </a:lnTo>
                  <a:lnTo>
                    <a:pt x="354" y="198813"/>
                  </a:lnTo>
                  <a:lnTo>
                    <a:pt x="118" y="204122"/>
                  </a:lnTo>
                  <a:lnTo>
                    <a:pt x="0" y="209550"/>
                  </a:lnTo>
                  <a:lnTo>
                    <a:pt x="210021" y="209550"/>
                  </a:lnTo>
                  <a:lnTo>
                    <a:pt x="210021" y="0"/>
                  </a:lnTo>
                  <a:close/>
                </a:path>
              </a:pathLst>
            </a:custGeom>
            <a:solidFill>
              <a:srgbClr val="E0D3A4"/>
            </a:soli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186" name="Google Shape;186;p25"/>
            <p:cNvSpPr/>
            <p:nvPr/>
          </p:nvSpPr>
          <p:spPr>
            <a:xfrm flipH="1" rot="10800000">
              <a:off x="3317085" y="2881475"/>
              <a:ext cx="627438" cy="624983"/>
            </a:xfrm>
            <a:custGeom>
              <a:rect b="b" l="l" r="r" t="t"/>
              <a:pathLst>
                <a:path extrusionOk="0" h="209550" w="210021">
                  <a:moveTo>
                    <a:pt x="210021" y="0"/>
                  </a:moveTo>
                  <a:lnTo>
                    <a:pt x="204593" y="118"/>
                  </a:lnTo>
                  <a:lnTo>
                    <a:pt x="199284" y="236"/>
                  </a:lnTo>
                  <a:lnTo>
                    <a:pt x="193856" y="590"/>
                  </a:lnTo>
                  <a:lnTo>
                    <a:pt x="188547" y="1062"/>
                  </a:lnTo>
                  <a:lnTo>
                    <a:pt x="183355" y="1652"/>
                  </a:lnTo>
                  <a:lnTo>
                    <a:pt x="178046" y="2478"/>
                  </a:lnTo>
                  <a:lnTo>
                    <a:pt x="172854" y="3304"/>
                  </a:lnTo>
                  <a:lnTo>
                    <a:pt x="167781" y="4248"/>
                  </a:lnTo>
                  <a:lnTo>
                    <a:pt x="162707" y="5428"/>
                  </a:lnTo>
                  <a:lnTo>
                    <a:pt x="157634" y="6607"/>
                  </a:lnTo>
                  <a:lnTo>
                    <a:pt x="152678" y="8023"/>
                  </a:lnTo>
                  <a:lnTo>
                    <a:pt x="147723" y="9439"/>
                  </a:lnTo>
                  <a:lnTo>
                    <a:pt x="142767" y="11091"/>
                  </a:lnTo>
                  <a:lnTo>
                    <a:pt x="137930" y="12743"/>
                  </a:lnTo>
                  <a:lnTo>
                    <a:pt x="133092" y="14631"/>
                  </a:lnTo>
                  <a:lnTo>
                    <a:pt x="128372" y="16519"/>
                  </a:lnTo>
                  <a:lnTo>
                    <a:pt x="123771" y="18524"/>
                  </a:lnTo>
                  <a:lnTo>
                    <a:pt x="119169" y="20766"/>
                  </a:lnTo>
                  <a:lnTo>
                    <a:pt x="114568" y="23008"/>
                  </a:lnTo>
                  <a:lnTo>
                    <a:pt x="110084" y="25368"/>
                  </a:lnTo>
                  <a:lnTo>
                    <a:pt x="105718" y="27846"/>
                  </a:lnTo>
                  <a:lnTo>
                    <a:pt x="101353" y="30441"/>
                  </a:lnTo>
                  <a:lnTo>
                    <a:pt x="96987" y="33037"/>
                  </a:lnTo>
                  <a:lnTo>
                    <a:pt x="92740" y="35869"/>
                  </a:lnTo>
                  <a:lnTo>
                    <a:pt x="88610" y="38701"/>
                  </a:lnTo>
                  <a:lnTo>
                    <a:pt x="84598" y="41650"/>
                  </a:lnTo>
                  <a:lnTo>
                    <a:pt x="80587" y="44718"/>
                  </a:lnTo>
                  <a:lnTo>
                    <a:pt x="76693" y="47904"/>
                  </a:lnTo>
                  <a:lnTo>
                    <a:pt x="72799" y="51208"/>
                  </a:lnTo>
                  <a:lnTo>
                    <a:pt x="69024" y="54511"/>
                  </a:lnTo>
                  <a:lnTo>
                    <a:pt x="65366" y="57933"/>
                  </a:lnTo>
                  <a:lnTo>
                    <a:pt x="61708" y="61473"/>
                  </a:lnTo>
                  <a:lnTo>
                    <a:pt x="58169" y="65012"/>
                  </a:lnTo>
                  <a:lnTo>
                    <a:pt x="54747" y="68670"/>
                  </a:lnTo>
                  <a:lnTo>
                    <a:pt x="51443" y="72446"/>
                  </a:lnTo>
                  <a:lnTo>
                    <a:pt x="48140" y="76339"/>
                  </a:lnTo>
                  <a:lnTo>
                    <a:pt x="45072" y="80233"/>
                  </a:lnTo>
                  <a:lnTo>
                    <a:pt x="42004" y="84245"/>
                  </a:lnTo>
                  <a:lnTo>
                    <a:pt x="38936" y="88256"/>
                  </a:lnTo>
                  <a:lnTo>
                    <a:pt x="36105" y="92386"/>
                  </a:lnTo>
                  <a:lnTo>
                    <a:pt x="33273" y="96634"/>
                  </a:lnTo>
                  <a:lnTo>
                    <a:pt x="30677" y="100881"/>
                  </a:lnTo>
                  <a:lnTo>
                    <a:pt x="28081" y="105247"/>
                  </a:lnTo>
                  <a:lnTo>
                    <a:pt x="25604" y="109731"/>
                  </a:lnTo>
                  <a:lnTo>
                    <a:pt x="23244" y="114214"/>
                  </a:lnTo>
                  <a:lnTo>
                    <a:pt x="20884" y="118698"/>
                  </a:lnTo>
                  <a:lnTo>
                    <a:pt x="18760" y="123299"/>
                  </a:lnTo>
                  <a:lnTo>
                    <a:pt x="16754" y="128019"/>
                  </a:lnTo>
                  <a:lnTo>
                    <a:pt x="14749" y="132739"/>
                  </a:lnTo>
                  <a:lnTo>
                    <a:pt x="12979" y="137576"/>
                  </a:lnTo>
                  <a:lnTo>
                    <a:pt x="11209" y="142414"/>
                  </a:lnTo>
                  <a:lnTo>
                    <a:pt x="9557" y="147251"/>
                  </a:lnTo>
                  <a:lnTo>
                    <a:pt x="8141" y="152207"/>
                  </a:lnTo>
                  <a:lnTo>
                    <a:pt x="6725" y="157163"/>
                  </a:lnTo>
                  <a:lnTo>
                    <a:pt x="5546" y="162236"/>
                  </a:lnTo>
                  <a:lnTo>
                    <a:pt x="4366" y="167310"/>
                  </a:lnTo>
                  <a:lnTo>
                    <a:pt x="3422" y="172501"/>
                  </a:lnTo>
                  <a:lnTo>
                    <a:pt x="2478" y="177693"/>
                  </a:lnTo>
                  <a:lnTo>
                    <a:pt x="1770" y="182884"/>
                  </a:lnTo>
                  <a:lnTo>
                    <a:pt x="1180" y="188076"/>
                  </a:lnTo>
                  <a:lnTo>
                    <a:pt x="708" y="193385"/>
                  </a:lnTo>
                  <a:lnTo>
                    <a:pt x="354" y="198813"/>
                  </a:lnTo>
                  <a:lnTo>
                    <a:pt x="118" y="204122"/>
                  </a:lnTo>
                  <a:lnTo>
                    <a:pt x="0" y="209550"/>
                  </a:lnTo>
                  <a:lnTo>
                    <a:pt x="210021" y="209550"/>
                  </a:lnTo>
                  <a:lnTo>
                    <a:pt x="210021" y="0"/>
                  </a:lnTo>
                  <a:close/>
                </a:path>
              </a:pathLst>
            </a:custGeom>
            <a:solidFill>
              <a:srgbClr val="F1E398"/>
            </a:soli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187" name="Google Shape;187;p25"/>
            <p:cNvSpPr/>
            <p:nvPr/>
          </p:nvSpPr>
          <p:spPr>
            <a:xfrm>
              <a:off x="5199663" y="1634674"/>
              <a:ext cx="1255157" cy="625105"/>
            </a:xfrm>
            <a:custGeom>
              <a:rect b="b" l="l" r="r" t="t"/>
              <a:pathLst>
                <a:path extrusionOk="0" h="142393" w="285750">
                  <a:moveTo>
                    <a:pt x="142875" y="0"/>
                  </a:moveTo>
                  <a:lnTo>
                    <a:pt x="139187" y="80"/>
                  </a:lnTo>
                  <a:lnTo>
                    <a:pt x="135499" y="160"/>
                  </a:lnTo>
                  <a:lnTo>
                    <a:pt x="131891" y="401"/>
                  </a:lnTo>
                  <a:lnTo>
                    <a:pt x="128283" y="722"/>
                  </a:lnTo>
                  <a:lnTo>
                    <a:pt x="124675" y="1122"/>
                  </a:lnTo>
                  <a:lnTo>
                    <a:pt x="121147" y="1604"/>
                  </a:lnTo>
                  <a:lnTo>
                    <a:pt x="117619" y="2245"/>
                  </a:lnTo>
                  <a:lnTo>
                    <a:pt x="114172" y="2886"/>
                  </a:lnTo>
                  <a:lnTo>
                    <a:pt x="110644" y="3608"/>
                  </a:lnTo>
                  <a:lnTo>
                    <a:pt x="107277" y="4490"/>
                  </a:lnTo>
                  <a:lnTo>
                    <a:pt x="103829" y="5372"/>
                  </a:lnTo>
                  <a:lnTo>
                    <a:pt x="100461" y="6414"/>
                  </a:lnTo>
                  <a:lnTo>
                    <a:pt x="97174" y="7456"/>
                  </a:lnTo>
                  <a:lnTo>
                    <a:pt x="93807" y="8659"/>
                  </a:lnTo>
                  <a:lnTo>
                    <a:pt x="90600" y="9862"/>
                  </a:lnTo>
                  <a:lnTo>
                    <a:pt x="87393" y="11144"/>
                  </a:lnTo>
                  <a:lnTo>
                    <a:pt x="84186" y="12588"/>
                  </a:lnTo>
                  <a:lnTo>
                    <a:pt x="81059" y="14031"/>
                  </a:lnTo>
                  <a:lnTo>
                    <a:pt x="77932" y="15554"/>
                  </a:lnTo>
                  <a:lnTo>
                    <a:pt x="74885" y="17158"/>
                  </a:lnTo>
                  <a:lnTo>
                    <a:pt x="71919" y="18841"/>
                  </a:lnTo>
                  <a:lnTo>
                    <a:pt x="68952" y="20605"/>
                  </a:lnTo>
                  <a:lnTo>
                    <a:pt x="65985" y="22449"/>
                  </a:lnTo>
                  <a:lnTo>
                    <a:pt x="63099" y="24293"/>
                  </a:lnTo>
                  <a:lnTo>
                    <a:pt x="60293" y="26298"/>
                  </a:lnTo>
                  <a:lnTo>
                    <a:pt x="57567" y="28302"/>
                  </a:lnTo>
                  <a:lnTo>
                    <a:pt x="54841" y="30387"/>
                  </a:lnTo>
                  <a:lnTo>
                    <a:pt x="52115" y="32471"/>
                  </a:lnTo>
                  <a:lnTo>
                    <a:pt x="49549" y="34716"/>
                  </a:lnTo>
                  <a:lnTo>
                    <a:pt x="46984" y="36961"/>
                  </a:lnTo>
                  <a:lnTo>
                    <a:pt x="44418" y="39286"/>
                  </a:lnTo>
                  <a:lnTo>
                    <a:pt x="42013" y="41692"/>
                  </a:lnTo>
                  <a:lnTo>
                    <a:pt x="39607" y="44097"/>
                  </a:lnTo>
                  <a:lnTo>
                    <a:pt x="37282" y="46663"/>
                  </a:lnTo>
                  <a:lnTo>
                    <a:pt x="35037" y="49228"/>
                  </a:lnTo>
                  <a:lnTo>
                    <a:pt x="32792" y="51794"/>
                  </a:lnTo>
                  <a:lnTo>
                    <a:pt x="30628" y="54440"/>
                  </a:lnTo>
                  <a:lnTo>
                    <a:pt x="28543" y="57166"/>
                  </a:lnTo>
                  <a:lnTo>
                    <a:pt x="26539" y="59972"/>
                  </a:lnTo>
                  <a:lnTo>
                    <a:pt x="24534" y="62778"/>
                  </a:lnTo>
                  <a:lnTo>
                    <a:pt x="22690" y="65664"/>
                  </a:lnTo>
                  <a:lnTo>
                    <a:pt x="20846" y="68551"/>
                  </a:lnTo>
                  <a:lnTo>
                    <a:pt x="19082" y="71517"/>
                  </a:lnTo>
                  <a:lnTo>
                    <a:pt x="17398" y="74484"/>
                  </a:lnTo>
                  <a:lnTo>
                    <a:pt x="15795" y="77530"/>
                  </a:lnTo>
                  <a:lnTo>
                    <a:pt x="14271" y="80657"/>
                  </a:lnTo>
                  <a:lnTo>
                    <a:pt x="12748" y="83784"/>
                  </a:lnTo>
                  <a:lnTo>
                    <a:pt x="11385" y="86911"/>
                  </a:lnTo>
                  <a:lnTo>
                    <a:pt x="10022" y="90198"/>
                  </a:lnTo>
                  <a:lnTo>
                    <a:pt x="8819" y="93405"/>
                  </a:lnTo>
                  <a:lnTo>
                    <a:pt x="7617" y="96693"/>
                  </a:lnTo>
                  <a:lnTo>
                    <a:pt x="6574" y="100060"/>
                  </a:lnTo>
                  <a:lnTo>
                    <a:pt x="5532" y="103427"/>
                  </a:lnTo>
                  <a:lnTo>
                    <a:pt x="4570" y="106795"/>
                  </a:lnTo>
                  <a:lnTo>
                    <a:pt x="3768" y="110242"/>
                  </a:lnTo>
                  <a:lnTo>
                    <a:pt x="2967" y="113690"/>
                  </a:lnTo>
                  <a:lnTo>
                    <a:pt x="2325" y="117137"/>
                  </a:lnTo>
                  <a:lnTo>
                    <a:pt x="1684" y="120665"/>
                  </a:lnTo>
                  <a:lnTo>
                    <a:pt x="1203" y="124273"/>
                  </a:lnTo>
                  <a:lnTo>
                    <a:pt x="802" y="127801"/>
                  </a:lnTo>
                  <a:lnTo>
                    <a:pt x="481" y="131409"/>
                  </a:lnTo>
                  <a:lnTo>
                    <a:pt x="241" y="135097"/>
                  </a:lnTo>
                  <a:lnTo>
                    <a:pt x="80" y="138705"/>
                  </a:lnTo>
                  <a:lnTo>
                    <a:pt x="0" y="142393"/>
                  </a:lnTo>
                  <a:lnTo>
                    <a:pt x="285750" y="142393"/>
                  </a:lnTo>
                  <a:lnTo>
                    <a:pt x="285670" y="138705"/>
                  </a:lnTo>
                  <a:lnTo>
                    <a:pt x="285509" y="135097"/>
                  </a:lnTo>
                  <a:lnTo>
                    <a:pt x="285269" y="131409"/>
                  </a:lnTo>
                  <a:lnTo>
                    <a:pt x="284948" y="127801"/>
                  </a:lnTo>
                  <a:lnTo>
                    <a:pt x="284547" y="124273"/>
                  </a:lnTo>
                  <a:lnTo>
                    <a:pt x="284066" y="120665"/>
                  </a:lnTo>
                  <a:lnTo>
                    <a:pt x="283425" y="117137"/>
                  </a:lnTo>
                  <a:lnTo>
                    <a:pt x="282783" y="113690"/>
                  </a:lnTo>
                  <a:lnTo>
                    <a:pt x="281982" y="110242"/>
                  </a:lnTo>
                  <a:lnTo>
                    <a:pt x="281180" y="106795"/>
                  </a:lnTo>
                  <a:lnTo>
                    <a:pt x="280218" y="103427"/>
                  </a:lnTo>
                  <a:lnTo>
                    <a:pt x="279176" y="100060"/>
                  </a:lnTo>
                  <a:lnTo>
                    <a:pt x="278133" y="96693"/>
                  </a:lnTo>
                  <a:lnTo>
                    <a:pt x="276931" y="93405"/>
                  </a:lnTo>
                  <a:lnTo>
                    <a:pt x="275728" y="90198"/>
                  </a:lnTo>
                  <a:lnTo>
                    <a:pt x="274365" y="86911"/>
                  </a:lnTo>
                  <a:lnTo>
                    <a:pt x="273002" y="83784"/>
                  </a:lnTo>
                  <a:lnTo>
                    <a:pt x="271479" y="80657"/>
                  </a:lnTo>
                  <a:lnTo>
                    <a:pt x="269955" y="77530"/>
                  </a:lnTo>
                  <a:lnTo>
                    <a:pt x="268352" y="74484"/>
                  </a:lnTo>
                  <a:lnTo>
                    <a:pt x="266668" y="71517"/>
                  </a:lnTo>
                  <a:lnTo>
                    <a:pt x="264904" y="68551"/>
                  </a:lnTo>
                  <a:lnTo>
                    <a:pt x="263060" y="65664"/>
                  </a:lnTo>
                  <a:lnTo>
                    <a:pt x="261216" y="62778"/>
                  </a:lnTo>
                  <a:lnTo>
                    <a:pt x="259212" y="59972"/>
                  </a:lnTo>
                  <a:lnTo>
                    <a:pt x="257207" y="57166"/>
                  </a:lnTo>
                  <a:lnTo>
                    <a:pt x="255122" y="54440"/>
                  </a:lnTo>
                  <a:lnTo>
                    <a:pt x="252958" y="51794"/>
                  </a:lnTo>
                  <a:lnTo>
                    <a:pt x="250713" y="49228"/>
                  </a:lnTo>
                  <a:lnTo>
                    <a:pt x="248468" y="46663"/>
                  </a:lnTo>
                  <a:lnTo>
                    <a:pt x="246143" y="44097"/>
                  </a:lnTo>
                  <a:lnTo>
                    <a:pt x="243737" y="41692"/>
                  </a:lnTo>
                  <a:lnTo>
                    <a:pt x="241332" y="39286"/>
                  </a:lnTo>
                  <a:lnTo>
                    <a:pt x="238766" y="36961"/>
                  </a:lnTo>
                  <a:lnTo>
                    <a:pt x="236201" y="34716"/>
                  </a:lnTo>
                  <a:lnTo>
                    <a:pt x="233635" y="32471"/>
                  </a:lnTo>
                  <a:lnTo>
                    <a:pt x="230909" y="30387"/>
                  </a:lnTo>
                  <a:lnTo>
                    <a:pt x="228183" y="28302"/>
                  </a:lnTo>
                  <a:lnTo>
                    <a:pt x="225457" y="26298"/>
                  </a:lnTo>
                  <a:lnTo>
                    <a:pt x="222651" y="24293"/>
                  </a:lnTo>
                  <a:lnTo>
                    <a:pt x="219765" y="22449"/>
                  </a:lnTo>
                  <a:lnTo>
                    <a:pt x="216798" y="20605"/>
                  </a:lnTo>
                  <a:lnTo>
                    <a:pt x="213831" y="18841"/>
                  </a:lnTo>
                  <a:lnTo>
                    <a:pt x="210865" y="17158"/>
                  </a:lnTo>
                  <a:lnTo>
                    <a:pt x="207818" y="15554"/>
                  </a:lnTo>
                  <a:lnTo>
                    <a:pt x="204691" y="14031"/>
                  </a:lnTo>
                  <a:lnTo>
                    <a:pt x="201564" y="12588"/>
                  </a:lnTo>
                  <a:lnTo>
                    <a:pt x="198357" y="11144"/>
                  </a:lnTo>
                  <a:lnTo>
                    <a:pt x="195150" y="9862"/>
                  </a:lnTo>
                  <a:lnTo>
                    <a:pt x="191943" y="8659"/>
                  </a:lnTo>
                  <a:lnTo>
                    <a:pt x="188576" y="7456"/>
                  </a:lnTo>
                  <a:lnTo>
                    <a:pt x="185289" y="6414"/>
                  </a:lnTo>
                  <a:lnTo>
                    <a:pt x="181921" y="5372"/>
                  </a:lnTo>
                  <a:lnTo>
                    <a:pt x="178473" y="4490"/>
                  </a:lnTo>
                  <a:lnTo>
                    <a:pt x="175106" y="3608"/>
                  </a:lnTo>
                  <a:lnTo>
                    <a:pt x="171578" y="2886"/>
                  </a:lnTo>
                  <a:lnTo>
                    <a:pt x="168131" y="2245"/>
                  </a:lnTo>
                  <a:lnTo>
                    <a:pt x="164603" y="1604"/>
                  </a:lnTo>
                  <a:lnTo>
                    <a:pt x="161075" y="1122"/>
                  </a:lnTo>
                  <a:lnTo>
                    <a:pt x="157467" y="722"/>
                  </a:lnTo>
                  <a:lnTo>
                    <a:pt x="153859" y="401"/>
                  </a:lnTo>
                  <a:lnTo>
                    <a:pt x="150251" y="160"/>
                  </a:lnTo>
                  <a:lnTo>
                    <a:pt x="146563" y="80"/>
                  </a:lnTo>
                  <a:lnTo>
                    <a:pt x="142875" y="0"/>
                  </a:lnTo>
                  <a:close/>
                </a:path>
              </a:pathLst>
            </a:custGeom>
            <a:gradFill>
              <a:gsLst>
                <a:gs pos="0">
                  <a:srgbClr val="F7D3B8"/>
                </a:gs>
                <a:gs pos="48000">
                  <a:srgbClr val="FFEBDC"/>
                </a:gs>
                <a:gs pos="100000">
                  <a:srgbClr val="F7F5E6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188" name="Google Shape;188;p25"/>
            <p:cNvSpPr/>
            <p:nvPr/>
          </p:nvSpPr>
          <p:spPr>
            <a:xfrm rot="10800000">
              <a:off x="5827660" y="2257603"/>
              <a:ext cx="627438" cy="624983"/>
            </a:xfrm>
            <a:custGeom>
              <a:rect b="b" l="l" r="r" t="t"/>
              <a:pathLst>
                <a:path extrusionOk="0" h="209550" w="210021">
                  <a:moveTo>
                    <a:pt x="210021" y="0"/>
                  </a:moveTo>
                  <a:lnTo>
                    <a:pt x="204593" y="118"/>
                  </a:lnTo>
                  <a:lnTo>
                    <a:pt x="199284" y="236"/>
                  </a:lnTo>
                  <a:lnTo>
                    <a:pt x="193856" y="590"/>
                  </a:lnTo>
                  <a:lnTo>
                    <a:pt x="188547" y="1062"/>
                  </a:lnTo>
                  <a:lnTo>
                    <a:pt x="183355" y="1652"/>
                  </a:lnTo>
                  <a:lnTo>
                    <a:pt x="178046" y="2478"/>
                  </a:lnTo>
                  <a:lnTo>
                    <a:pt x="172854" y="3304"/>
                  </a:lnTo>
                  <a:lnTo>
                    <a:pt x="167781" y="4248"/>
                  </a:lnTo>
                  <a:lnTo>
                    <a:pt x="162707" y="5428"/>
                  </a:lnTo>
                  <a:lnTo>
                    <a:pt x="157634" y="6607"/>
                  </a:lnTo>
                  <a:lnTo>
                    <a:pt x="152678" y="8023"/>
                  </a:lnTo>
                  <a:lnTo>
                    <a:pt x="147723" y="9439"/>
                  </a:lnTo>
                  <a:lnTo>
                    <a:pt x="142767" y="11091"/>
                  </a:lnTo>
                  <a:lnTo>
                    <a:pt x="137930" y="12743"/>
                  </a:lnTo>
                  <a:lnTo>
                    <a:pt x="133092" y="14631"/>
                  </a:lnTo>
                  <a:lnTo>
                    <a:pt x="128372" y="16519"/>
                  </a:lnTo>
                  <a:lnTo>
                    <a:pt x="123771" y="18524"/>
                  </a:lnTo>
                  <a:lnTo>
                    <a:pt x="119169" y="20766"/>
                  </a:lnTo>
                  <a:lnTo>
                    <a:pt x="114568" y="23008"/>
                  </a:lnTo>
                  <a:lnTo>
                    <a:pt x="110084" y="25368"/>
                  </a:lnTo>
                  <a:lnTo>
                    <a:pt x="105718" y="27846"/>
                  </a:lnTo>
                  <a:lnTo>
                    <a:pt x="101353" y="30441"/>
                  </a:lnTo>
                  <a:lnTo>
                    <a:pt x="96987" y="33037"/>
                  </a:lnTo>
                  <a:lnTo>
                    <a:pt x="92740" y="35869"/>
                  </a:lnTo>
                  <a:lnTo>
                    <a:pt x="88610" y="38701"/>
                  </a:lnTo>
                  <a:lnTo>
                    <a:pt x="84598" y="41650"/>
                  </a:lnTo>
                  <a:lnTo>
                    <a:pt x="80587" y="44718"/>
                  </a:lnTo>
                  <a:lnTo>
                    <a:pt x="76693" y="47904"/>
                  </a:lnTo>
                  <a:lnTo>
                    <a:pt x="72799" y="51208"/>
                  </a:lnTo>
                  <a:lnTo>
                    <a:pt x="69024" y="54511"/>
                  </a:lnTo>
                  <a:lnTo>
                    <a:pt x="65366" y="57933"/>
                  </a:lnTo>
                  <a:lnTo>
                    <a:pt x="61708" y="61473"/>
                  </a:lnTo>
                  <a:lnTo>
                    <a:pt x="58169" y="65012"/>
                  </a:lnTo>
                  <a:lnTo>
                    <a:pt x="54747" y="68670"/>
                  </a:lnTo>
                  <a:lnTo>
                    <a:pt x="51443" y="72446"/>
                  </a:lnTo>
                  <a:lnTo>
                    <a:pt x="48140" y="76339"/>
                  </a:lnTo>
                  <a:lnTo>
                    <a:pt x="45072" y="80233"/>
                  </a:lnTo>
                  <a:lnTo>
                    <a:pt x="42004" y="84245"/>
                  </a:lnTo>
                  <a:lnTo>
                    <a:pt x="38936" y="88256"/>
                  </a:lnTo>
                  <a:lnTo>
                    <a:pt x="36105" y="92386"/>
                  </a:lnTo>
                  <a:lnTo>
                    <a:pt x="33273" y="96634"/>
                  </a:lnTo>
                  <a:lnTo>
                    <a:pt x="30677" y="100881"/>
                  </a:lnTo>
                  <a:lnTo>
                    <a:pt x="28081" y="105247"/>
                  </a:lnTo>
                  <a:lnTo>
                    <a:pt x="25604" y="109731"/>
                  </a:lnTo>
                  <a:lnTo>
                    <a:pt x="23244" y="114214"/>
                  </a:lnTo>
                  <a:lnTo>
                    <a:pt x="20884" y="118698"/>
                  </a:lnTo>
                  <a:lnTo>
                    <a:pt x="18760" y="123299"/>
                  </a:lnTo>
                  <a:lnTo>
                    <a:pt x="16754" y="128019"/>
                  </a:lnTo>
                  <a:lnTo>
                    <a:pt x="14749" y="132739"/>
                  </a:lnTo>
                  <a:lnTo>
                    <a:pt x="12979" y="137576"/>
                  </a:lnTo>
                  <a:lnTo>
                    <a:pt x="11209" y="142414"/>
                  </a:lnTo>
                  <a:lnTo>
                    <a:pt x="9557" y="147251"/>
                  </a:lnTo>
                  <a:lnTo>
                    <a:pt x="8141" y="152207"/>
                  </a:lnTo>
                  <a:lnTo>
                    <a:pt x="6725" y="157163"/>
                  </a:lnTo>
                  <a:lnTo>
                    <a:pt x="5546" y="162236"/>
                  </a:lnTo>
                  <a:lnTo>
                    <a:pt x="4366" y="167310"/>
                  </a:lnTo>
                  <a:lnTo>
                    <a:pt x="3422" y="172501"/>
                  </a:lnTo>
                  <a:lnTo>
                    <a:pt x="2478" y="177693"/>
                  </a:lnTo>
                  <a:lnTo>
                    <a:pt x="1770" y="182884"/>
                  </a:lnTo>
                  <a:lnTo>
                    <a:pt x="1180" y="188076"/>
                  </a:lnTo>
                  <a:lnTo>
                    <a:pt x="708" y="193385"/>
                  </a:lnTo>
                  <a:lnTo>
                    <a:pt x="354" y="198813"/>
                  </a:lnTo>
                  <a:lnTo>
                    <a:pt x="118" y="204122"/>
                  </a:lnTo>
                  <a:lnTo>
                    <a:pt x="0" y="209550"/>
                  </a:lnTo>
                  <a:lnTo>
                    <a:pt x="210021" y="209550"/>
                  </a:lnTo>
                  <a:lnTo>
                    <a:pt x="210021" y="0"/>
                  </a:lnTo>
                  <a:close/>
                </a:path>
              </a:pathLst>
            </a:custGeom>
            <a:solidFill>
              <a:srgbClr val="F0EACE"/>
            </a:soli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189" name="Google Shape;189;p25"/>
            <p:cNvSpPr/>
            <p:nvPr/>
          </p:nvSpPr>
          <p:spPr>
            <a:xfrm flipH="1" rot="10800000">
              <a:off x="5829951" y="2883934"/>
              <a:ext cx="627438" cy="624983"/>
            </a:xfrm>
            <a:custGeom>
              <a:rect b="b" l="l" r="r" t="t"/>
              <a:pathLst>
                <a:path extrusionOk="0" h="209550" w="210021">
                  <a:moveTo>
                    <a:pt x="210021" y="0"/>
                  </a:moveTo>
                  <a:lnTo>
                    <a:pt x="204593" y="118"/>
                  </a:lnTo>
                  <a:lnTo>
                    <a:pt x="199284" y="236"/>
                  </a:lnTo>
                  <a:lnTo>
                    <a:pt x="193856" y="590"/>
                  </a:lnTo>
                  <a:lnTo>
                    <a:pt x="188547" y="1062"/>
                  </a:lnTo>
                  <a:lnTo>
                    <a:pt x="183355" y="1652"/>
                  </a:lnTo>
                  <a:lnTo>
                    <a:pt x="178046" y="2478"/>
                  </a:lnTo>
                  <a:lnTo>
                    <a:pt x="172854" y="3304"/>
                  </a:lnTo>
                  <a:lnTo>
                    <a:pt x="167781" y="4248"/>
                  </a:lnTo>
                  <a:lnTo>
                    <a:pt x="162707" y="5428"/>
                  </a:lnTo>
                  <a:lnTo>
                    <a:pt x="157634" y="6607"/>
                  </a:lnTo>
                  <a:lnTo>
                    <a:pt x="152678" y="8023"/>
                  </a:lnTo>
                  <a:lnTo>
                    <a:pt x="147723" y="9439"/>
                  </a:lnTo>
                  <a:lnTo>
                    <a:pt x="142767" y="11091"/>
                  </a:lnTo>
                  <a:lnTo>
                    <a:pt x="137930" y="12743"/>
                  </a:lnTo>
                  <a:lnTo>
                    <a:pt x="133092" y="14631"/>
                  </a:lnTo>
                  <a:lnTo>
                    <a:pt x="128372" y="16519"/>
                  </a:lnTo>
                  <a:lnTo>
                    <a:pt x="123771" y="18524"/>
                  </a:lnTo>
                  <a:lnTo>
                    <a:pt x="119169" y="20766"/>
                  </a:lnTo>
                  <a:lnTo>
                    <a:pt x="114568" y="23008"/>
                  </a:lnTo>
                  <a:lnTo>
                    <a:pt x="110084" y="25368"/>
                  </a:lnTo>
                  <a:lnTo>
                    <a:pt x="105718" y="27846"/>
                  </a:lnTo>
                  <a:lnTo>
                    <a:pt x="101353" y="30441"/>
                  </a:lnTo>
                  <a:lnTo>
                    <a:pt x="96987" y="33037"/>
                  </a:lnTo>
                  <a:lnTo>
                    <a:pt x="92740" y="35869"/>
                  </a:lnTo>
                  <a:lnTo>
                    <a:pt x="88610" y="38701"/>
                  </a:lnTo>
                  <a:lnTo>
                    <a:pt x="84598" y="41650"/>
                  </a:lnTo>
                  <a:lnTo>
                    <a:pt x="80587" y="44718"/>
                  </a:lnTo>
                  <a:lnTo>
                    <a:pt x="76693" y="47904"/>
                  </a:lnTo>
                  <a:lnTo>
                    <a:pt x="72799" y="51208"/>
                  </a:lnTo>
                  <a:lnTo>
                    <a:pt x="69024" y="54511"/>
                  </a:lnTo>
                  <a:lnTo>
                    <a:pt x="65366" y="57933"/>
                  </a:lnTo>
                  <a:lnTo>
                    <a:pt x="61708" y="61473"/>
                  </a:lnTo>
                  <a:lnTo>
                    <a:pt x="58169" y="65012"/>
                  </a:lnTo>
                  <a:lnTo>
                    <a:pt x="54747" y="68670"/>
                  </a:lnTo>
                  <a:lnTo>
                    <a:pt x="51443" y="72446"/>
                  </a:lnTo>
                  <a:lnTo>
                    <a:pt x="48140" y="76339"/>
                  </a:lnTo>
                  <a:lnTo>
                    <a:pt x="45072" y="80233"/>
                  </a:lnTo>
                  <a:lnTo>
                    <a:pt x="42004" y="84245"/>
                  </a:lnTo>
                  <a:lnTo>
                    <a:pt x="38936" y="88256"/>
                  </a:lnTo>
                  <a:lnTo>
                    <a:pt x="36105" y="92386"/>
                  </a:lnTo>
                  <a:lnTo>
                    <a:pt x="33273" y="96634"/>
                  </a:lnTo>
                  <a:lnTo>
                    <a:pt x="30677" y="100881"/>
                  </a:lnTo>
                  <a:lnTo>
                    <a:pt x="28081" y="105247"/>
                  </a:lnTo>
                  <a:lnTo>
                    <a:pt x="25604" y="109731"/>
                  </a:lnTo>
                  <a:lnTo>
                    <a:pt x="23244" y="114214"/>
                  </a:lnTo>
                  <a:lnTo>
                    <a:pt x="20884" y="118698"/>
                  </a:lnTo>
                  <a:lnTo>
                    <a:pt x="18760" y="123299"/>
                  </a:lnTo>
                  <a:lnTo>
                    <a:pt x="16754" y="128019"/>
                  </a:lnTo>
                  <a:lnTo>
                    <a:pt x="14749" y="132739"/>
                  </a:lnTo>
                  <a:lnTo>
                    <a:pt x="12979" y="137576"/>
                  </a:lnTo>
                  <a:lnTo>
                    <a:pt x="11209" y="142414"/>
                  </a:lnTo>
                  <a:lnTo>
                    <a:pt x="9557" y="147251"/>
                  </a:lnTo>
                  <a:lnTo>
                    <a:pt x="8141" y="152207"/>
                  </a:lnTo>
                  <a:lnTo>
                    <a:pt x="6725" y="157163"/>
                  </a:lnTo>
                  <a:lnTo>
                    <a:pt x="5546" y="162236"/>
                  </a:lnTo>
                  <a:lnTo>
                    <a:pt x="4366" y="167310"/>
                  </a:lnTo>
                  <a:lnTo>
                    <a:pt x="3422" y="172501"/>
                  </a:lnTo>
                  <a:lnTo>
                    <a:pt x="2478" y="177693"/>
                  </a:lnTo>
                  <a:lnTo>
                    <a:pt x="1770" y="182884"/>
                  </a:lnTo>
                  <a:lnTo>
                    <a:pt x="1180" y="188076"/>
                  </a:lnTo>
                  <a:lnTo>
                    <a:pt x="708" y="193385"/>
                  </a:lnTo>
                  <a:lnTo>
                    <a:pt x="354" y="198813"/>
                  </a:lnTo>
                  <a:lnTo>
                    <a:pt x="118" y="204122"/>
                  </a:lnTo>
                  <a:lnTo>
                    <a:pt x="0" y="209550"/>
                  </a:lnTo>
                  <a:lnTo>
                    <a:pt x="210021" y="209550"/>
                  </a:lnTo>
                  <a:lnTo>
                    <a:pt x="210021" y="0"/>
                  </a:lnTo>
                  <a:close/>
                </a:path>
              </a:pathLst>
            </a:custGeom>
            <a:solidFill>
              <a:srgbClr val="F1E398"/>
            </a:soli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190" name="Google Shape;190;p25"/>
            <p:cNvSpPr/>
            <p:nvPr/>
          </p:nvSpPr>
          <p:spPr>
            <a:xfrm>
              <a:off x="4543380" y="2257481"/>
              <a:ext cx="1255157" cy="625105"/>
            </a:xfrm>
            <a:custGeom>
              <a:rect b="b" l="l" r="r" t="t"/>
              <a:pathLst>
                <a:path extrusionOk="0" h="142393" w="285750">
                  <a:moveTo>
                    <a:pt x="142875" y="0"/>
                  </a:moveTo>
                  <a:lnTo>
                    <a:pt x="139187" y="80"/>
                  </a:lnTo>
                  <a:lnTo>
                    <a:pt x="135499" y="160"/>
                  </a:lnTo>
                  <a:lnTo>
                    <a:pt x="131891" y="401"/>
                  </a:lnTo>
                  <a:lnTo>
                    <a:pt x="128283" y="722"/>
                  </a:lnTo>
                  <a:lnTo>
                    <a:pt x="124675" y="1122"/>
                  </a:lnTo>
                  <a:lnTo>
                    <a:pt x="121147" y="1604"/>
                  </a:lnTo>
                  <a:lnTo>
                    <a:pt x="117619" y="2245"/>
                  </a:lnTo>
                  <a:lnTo>
                    <a:pt x="114172" y="2886"/>
                  </a:lnTo>
                  <a:lnTo>
                    <a:pt x="110644" y="3608"/>
                  </a:lnTo>
                  <a:lnTo>
                    <a:pt x="107277" y="4490"/>
                  </a:lnTo>
                  <a:lnTo>
                    <a:pt x="103829" y="5372"/>
                  </a:lnTo>
                  <a:lnTo>
                    <a:pt x="100461" y="6414"/>
                  </a:lnTo>
                  <a:lnTo>
                    <a:pt x="97174" y="7456"/>
                  </a:lnTo>
                  <a:lnTo>
                    <a:pt x="93807" y="8659"/>
                  </a:lnTo>
                  <a:lnTo>
                    <a:pt x="90600" y="9862"/>
                  </a:lnTo>
                  <a:lnTo>
                    <a:pt x="87393" y="11144"/>
                  </a:lnTo>
                  <a:lnTo>
                    <a:pt x="84186" y="12588"/>
                  </a:lnTo>
                  <a:lnTo>
                    <a:pt x="81059" y="14031"/>
                  </a:lnTo>
                  <a:lnTo>
                    <a:pt x="77932" y="15554"/>
                  </a:lnTo>
                  <a:lnTo>
                    <a:pt x="74885" y="17158"/>
                  </a:lnTo>
                  <a:lnTo>
                    <a:pt x="71919" y="18841"/>
                  </a:lnTo>
                  <a:lnTo>
                    <a:pt x="68952" y="20605"/>
                  </a:lnTo>
                  <a:lnTo>
                    <a:pt x="65985" y="22449"/>
                  </a:lnTo>
                  <a:lnTo>
                    <a:pt x="63099" y="24293"/>
                  </a:lnTo>
                  <a:lnTo>
                    <a:pt x="60293" y="26298"/>
                  </a:lnTo>
                  <a:lnTo>
                    <a:pt x="57567" y="28302"/>
                  </a:lnTo>
                  <a:lnTo>
                    <a:pt x="54841" y="30387"/>
                  </a:lnTo>
                  <a:lnTo>
                    <a:pt x="52115" y="32471"/>
                  </a:lnTo>
                  <a:lnTo>
                    <a:pt x="49549" y="34716"/>
                  </a:lnTo>
                  <a:lnTo>
                    <a:pt x="46984" y="36961"/>
                  </a:lnTo>
                  <a:lnTo>
                    <a:pt x="44418" y="39286"/>
                  </a:lnTo>
                  <a:lnTo>
                    <a:pt x="42013" y="41692"/>
                  </a:lnTo>
                  <a:lnTo>
                    <a:pt x="39607" y="44097"/>
                  </a:lnTo>
                  <a:lnTo>
                    <a:pt x="37282" y="46663"/>
                  </a:lnTo>
                  <a:lnTo>
                    <a:pt x="35037" y="49228"/>
                  </a:lnTo>
                  <a:lnTo>
                    <a:pt x="32792" y="51794"/>
                  </a:lnTo>
                  <a:lnTo>
                    <a:pt x="30628" y="54440"/>
                  </a:lnTo>
                  <a:lnTo>
                    <a:pt x="28543" y="57166"/>
                  </a:lnTo>
                  <a:lnTo>
                    <a:pt x="26539" y="59972"/>
                  </a:lnTo>
                  <a:lnTo>
                    <a:pt x="24534" y="62778"/>
                  </a:lnTo>
                  <a:lnTo>
                    <a:pt x="22690" y="65664"/>
                  </a:lnTo>
                  <a:lnTo>
                    <a:pt x="20846" y="68551"/>
                  </a:lnTo>
                  <a:lnTo>
                    <a:pt x="19082" y="71517"/>
                  </a:lnTo>
                  <a:lnTo>
                    <a:pt x="17398" y="74484"/>
                  </a:lnTo>
                  <a:lnTo>
                    <a:pt x="15795" y="77530"/>
                  </a:lnTo>
                  <a:lnTo>
                    <a:pt x="14271" y="80657"/>
                  </a:lnTo>
                  <a:lnTo>
                    <a:pt x="12748" y="83784"/>
                  </a:lnTo>
                  <a:lnTo>
                    <a:pt x="11385" y="86911"/>
                  </a:lnTo>
                  <a:lnTo>
                    <a:pt x="10022" y="90198"/>
                  </a:lnTo>
                  <a:lnTo>
                    <a:pt x="8819" y="93405"/>
                  </a:lnTo>
                  <a:lnTo>
                    <a:pt x="7617" y="96693"/>
                  </a:lnTo>
                  <a:lnTo>
                    <a:pt x="6574" y="100060"/>
                  </a:lnTo>
                  <a:lnTo>
                    <a:pt x="5532" y="103427"/>
                  </a:lnTo>
                  <a:lnTo>
                    <a:pt x="4570" y="106795"/>
                  </a:lnTo>
                  <a:lnTo>
                    <a:pt x="3768" y="110242"/>
                  </a:lnTo>
                  <a:lnTo>
                    <a:pt x="2967" y="113690"/>
                  </a:lnTo>
                  <a:lnTo>
                    <a:pt x="2325" y="117137"/>
                  </a:lnTo>
                  <a:lnTo>
                    <a:pt x="1684" y="120665"/>
                  </a:lnTo>
                  <a:lnTo>
                    <a:pt x="1203" y="124273"/>
                  </a:lnTo>
                  <a:lnTo>
                    <a:pt x="802" y="127801"/>
                  </a:lnTo>
                  <a:lnTo>
                    <a:pt x="481" y="131409"/>
                  </a:lnTo>
                  <a:lnTo>
                    <a:pt x="241" y="135097"/>
                  </a:lnTo>
                  <a:lnTo>
                    <a:pt x="80" y="138705"/>
                  </a:lnTo>
                  <a:lnTo>
                    <a:pt x="0" y="142393"/>
                  </a:lnTo>
                  <a:lnTo>
                    <a:pt x="285750" y="142393"/>
                  </a:lnTo>
                  <a:lnTo>
                    <a:pt x="285670" y="138705"/>
                  </a:lnTo>
                  <a:lnTo>
                    <a:pt x="285509" y="135097"/>
                  </a:lnTo>
                  <a:lnTo>
                    <a:pt x="285269" y="131409"/>
                  </a:lnTo>
                  <a:lnTo>
                    <a:pt x="284948" y="127801"/>
                  </a:lnTo>
                  <a:lnTo>
                    <a:pt x="284547" y="124273"/>
                  </a:lnTo>
                  <a:lnTo>
                    <a:pt x="284066" y="120665"/>
                  </a:lnTo>
                  <a:lnTo>
                    <a:pt x="283425" y="117137"/>
                  </a:lnTo>
                  <a:lnTo>
                    <a:pt x="282783" y="113690"/>
                  </a:lnTo>
                  <a:lnTo>
                    <a:pt x="281982" y="110242"/>
                  </a:lnTo>
                  <a:lnTo>
                    <a:pt x="281180" y="106795"/>
                  </a:lnTo>
                  <a:lnTo>
                    <a:pt x="280218" y="103427"/>
                  </a:lnTo>
                  <a:lnTo>
                    <a:pt x="279176" y="100060"/>
                  </a:lnTo>
                  <a:lnTo>
                    <a:pt x="278133" y="96693"/>
                  </a:lnTo>
                  <a:lnTo>
                    <a:pt x="276931" y="93405"/>
                  </a:lnTo>
                  <a:lnTo>
                    <a:pt x="275728" y="90198"/>
                  </a:lnTo>
                  <a:lnTo>
                    <a:pt x="274365" y="86911"/>
                  </a:lnTo>
                  <a:lnTo>
                    <a:pt x="273002" y="83784"/>
                  </a:lnTo>
                  <a:lnTo>
                    <a:pt x="271479" y="80657"/>
                  </a:lnTo>
                  <a:lnTo>
                    <a:pt x="269955" y="77530"/>
                  </a:lnTo>
                  <a:lnTo>
                    <a:pt x="268352" y="74484"/>
                  </a:lnTo>
                  <a:lnTo>
                    <a:pt x="266668" y="71517"/>
                  </a:lnTo>
                  <a:lnTo>
                    <a:pt x="264904" y="68551"/>
                  </a:lnTo>
                  <a:lnTo>
                    <a:pt x="263060" y="65664"/>
                  </a:lnTo>
                  <a:lnTo>
                    <a:pt x="261216" y="62778"/>
                  </a:lnTo>
                  <a:lnTo>
                    <a:pt x="259212" y="59972"/>
                  </a:lnTo>
                  <a:lnTo>
                    <a:pt x="257207" y="57166"/>
                  </a:lnTo>
                  <a:lnTo>
                    <a:pt x="255122" y="54440"/>
                  </a:lnTo>
                  <a:lnTo>
                    <a:pt x="252958" y="51794"/>
                  </a:lnTo>
                  <a:lnTo>
                    <a:pt x="250713" y="49228"/>
                  </a:lnTo>
                  <a:lnTo>
                    <a:pt x="248468" y="46663"/>
                  </a:lnTo>
                  <a:lnTo>
                    <a:pt x="246143" y="44097"/>
                  </a:lnTo>
                  <a:lnTo>
                    <a:pt x="243737" y="41692"/>
                  </a:lnTo>
                  <a:lnTo>
                    <a:pt x="241332" y="39286"/>
                  </a:lnTo>
                  <a:lnTo>
                    <a:pt x="238766" y="36961"/>
                  </a:lnTo>
                  <a:lnTo>
                    <a:pt x="236201" y="34716"/>
                  </a:lnTo>
                  <a:lnTo>
                    <a:pt x="233635" y="32471"/>
                  </a:lnTo>
                  <a:lnTo>
                    <a:pt x="230909" y="30387"/>
                  </a:lnTo>
                  <a:lnTo>
                    <a:pt x="228183" y="28302"/>
                  </a:lnTo>
                  <a:lnTo>
                    <a:pt x="225457" y="26298"/>
                  </a:lnTo>
                  <a:lnTo>
                    <a:pt x="222651" y="24293"/>
                  </a:lnTo>
                  <a:lnTo>
                    <a:pt x="219765" y="22449"/>
                  </a:lnTo>
                  <a:lnTo>
                    <a:pt x="216798" y="20605"/>
                  </a:lnTo>
                  <a:lnTo>
                    <a:pt x="213831" y="18841"/>
                  </a:lnTo>
                  <a:lnTo>
                    <a:pt x="210865" y="17158"/>
                  </a:lnTo>
                  <a:lnTo>
                    <a:pt x="207818" y="15554"/>
                  </a:lnTo>
                  <a:lnTo>
                    <a:pt x="204691" y="14031"/>
                  </a:lnTo>
                  <a:lnTo>
                    <a:pt x="201564" y="12588"/>
                  </a:lnTo>
                  <a:lnTo>
                    <a:pt x="198357" y="11144"/>
                  </a:lnTo>
                  <a:lnTo>
                    <a:pt x="195150" y="9862"/>
                  </a:lnTo>
                  <a:lnTo>
                    <a:pt x="191943" y="8659"/>
                  </a:lnTo>
                  <a:lnTo>
                    <a:pt x="188576" y="7456"/>
                  </a:lnTo>
                  <a:lnTo>
                    <a:pt x="185289" y="6414"/>
                  </a:lnTo>
                  <a:lnTo>
                    <a:pt x="181921" y="5372"/>
                  </a:lnTo>
                  <a:lnTo>
                    <a:pt x="178473" y="4490"/>
                  </a:lnTo>
                  <a:lnTo>
                    <a:pt x="175106" y="3608"/>
                  </a:lnTo>
                  <a:lnTo>
                    <a:pt x="171578" y="2886"/>
                  </a:lnTo>
                  <a:lnTo>
                    <a:pt x="168131" y="2245"/>
                  </a:lnTo>
                  <a:lnTo>
                    <a:pt x="164603" y="1604"/>
                  </a:lnTo>
                  <a:lnTo>
                    <a:pt x="161075" y="1122"/>
                  </a:lnTo>
                  <a:lnTo>
                    <a:pt x="157467" y="722"/>
                  </a:lnTo>
                  <a:lnTo>
                    <a:pt x="153859" y="401"/>
                  </a:lnTo>
                  <a:lnTo>
                    <a:pt x="150251" y="160"/>
                  </a:lnTo>
                  <a:lnTo>
                    <a:pt x="146563" y="80"/>
                  </a:lnTo>
                  <a:lnTo>
                    <a:pt x="142875" y="0"/>
                  </a:lnTo>
                  <a:close/>
                </a:path>
              </a:pathLst>
            </a:custGeom>
            <a:gradFill>
              <a:gsLst>
                <a:gs pos="0">
                  <a:srgbClr val="F7D3B8"/>
                </a:gs>
                <a:gs pos="48000">
                  <a:srgbClr val="FFEBDC"/>
                </a:gs>
                <a:gs pos="100000">
                  <a:srgbClr val="F7F5E6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191" name="Google Shape;191;p25"/>
            <p:cNvSpPr/>
            <p:nvPr/>
          </p:nvSpPr>
          <p:spPr>
            <a:xfrm rot="10800000">
              <a:off x="5201479" y="2883934"/>
              <a:ext cx="627438" cy="624983"/>
            </a:xfrm>
            <a:custGeom>
              <a:rect b="b" l="l" r="r" t="t"/>
              <a:pathLst>
                <a:path extrusionOk="0" h="209550" w="210021">
                  <a:moveTo>
                    <a:pt x="210021" y="0"/>
                  </a:moveTo>
                  <a:lnTo>
                    <a:pt x="204593" y="118"/>
                  </a:lnTo>
                  <a:lnTo>
                    <a:pt x="199284" y="236"/>
                  </a:lnTo>
                  <a:lnTo>
                    <a:pt x="193856" y="590"/>
                  </a:lnTo>
                  <a:lnTo>
                    <a:pt x="188547" y="1062"/>
                  </a:lnTo>
                  <a:lnTo>
                    <a:pt x="183355" y="1652"/>
                  </a:lnTo>
                  <a:lnTo>
                    <a:pt x="178046" y="2478"/>
                  </a:lnTo>
                  <a:lnTo>
                    <a:pt x="172854" y="3304"/>
                  </a:lnTo>
                  <a:lnTo>
                    <a:pt x="167781" y="4248"/>
                  </a:lnTo>
                  <a:lnTo>
                    <a:pt x="162707" y="5428"/>
                  </a:lnTo>
                  <a:lnTo>
                    <a:pt x="157634" y="6607"/>
                  </a:lnTo>
                  <a:lnTo>
                    <a:pt x="152678" y="8023"/>
                  </a:lnTo>
                  <a:lnTo>
                    <a:pt x="147723" y="9439"/>
                  </a:lnTo>
                  <a:lnTo>
                    <a:pt x="142767" y="11091"/>
                  </a:lnTo>
                  <a:lnTo>
                    <a:pt x="137930" y="12743"/>
                  </a:lnTo>
                  <a:lnTo>
                    <a:pt x="133092" y="14631"/>
                  </a:lnTo>
                  <a:lnTo>
                    <a:pt x="128372" y="16519"/>
                  </a:lnTo>
                  <a:lnTo>
                    <a:pt x="123771" y="18524"/>
                  </a:lnTo>
                  <a:lnTo>
                    <a:pt x="119169" y="20766"/>
                  </a:lnTo>
                  <a:lnTo>
                    <a:pt x="114568" y="23008"/>
                  </a:lnTo>
                  <a:lnTo>
                    <a:pt x="110084" y="25368"/>
                  </a:lnTo>
                  <a:lnTo>
                    <a:pt x="105718" y="27846"/>
                  </a:lnTo>
                  <a:lnTo>
                    <a:pt x="101353" y="30441"/>
                  </a:lnTo>
                  <a:lnTo>
                    <a:pt x="96987" y="33037"/>
                  </a:lnTo>
                  <a:lnTo>
                    <a:pt x="92740" y="35869"/>
                  </a:lnTo>
                  <a:lnTo>
                    <a:pt x="88610" y="38701"/>
                  </a:lnTo>
                  <a:lnTo>
                    <a:pt x="84598" y="41650"/>
                  </a:lnTo>
                  <a:lnTo>
                    <a:pt x="80587" y="44718"/>
                  </a:lnTo>
                  <a:lnTo>
                    <a:pt x="76693" y="47904"/>
                  </a:lnTo>
                  <a:lnTo>
                    <a:pt x="72799" y="51208"/>
                  </a:lnTo>
                  <a:lnTo>
                    <a:pt x="69024" y="54511"/>
                  </a:lnTo>
                  <a:lnTo>
                    <a:pt x="65366" y="57933"/>
                  </a:lnTo>
                  <a:lnTo>
                    <a:pt x="61708" y="61473"/>
                  </a:lnTo>
                  <a:lnTo>
                    <a:pt x="58169" y="65012"/>
                  </a:lnTo>
                  <a:lnTo>
                    <a:pt x="54747" y="68670"/>
                  </a:lnTo>
                  <a:lnTo>
                    <a:pt x="51443" y="72446"/>
                  </a:lnTo>
                  <a:lnTo>
                    <a:pt x="48140" y="76339"/>
                  </a:lnTo>
                  <a:lnTo>
                    <a:pt x="45072" y="80233"/>
                  </a:lnTo>
                  <a:lnTo>
                    <a:pt x="42004" y="84245"/>
                  </a:lnTo>
                  <a:lnTo>
                    <a:pt x="38936" y="88256"/>
                  </a:lnTo>
                  <a:lnTo>
                    <a:pt x="36105" y="92386"/>
                  </a:lnTo>
                  <a:lnTo>
                    <a:pt x="33273" y="96634"/>
                  </a:lnTo>
                  <a:lnTo>
                    <a:pt x="30677" y="100881"/>
                  </a:lnTo>
                  <a:lnTo>
                    <a:pt x="28081" y="105247"/>
                  </a:lnTo>
                  <a:lnTo>
                    <a:pt x="25604" y="109731"/>
                  </a:lnTo>
                  <a:lnTo>
                    <a:pt x="23244" y="114214"/>
                  </a:lnTo>
                  <a:lnTo>
                    <a:pt x="20884" y="118698"/>
                  </a:lnTo>
                  <a:lnTo>
                    <a:pt x="18760" y="123299"/>
                  </a:lnTo>
                  <a:lnTo>
                    <a:pt x="16754" y="128019"/>
                  </a:lnTo>
                  <a:lnTo>
                    <a:pt x="14749" y="132739"/>
                  </a:lnTo>
                  <a:lnTo>
                    <a:pt x="12979" y="137576"/>
                  </a:lnTo>
                  <a:lnTo>
                    <a:pt x="11209" y="142414"/>
                  </a:lnTo>
                  <a:lnTo>
                    <a:pt x="9557" y="147251"/>
                  </a:lnTo>
                  <a:lnTo>
                    <a:pt x="8141" y="152207"/>
                  </a:lnTo>
                  <a:lnTo>
                    <a:pt x="6725" y="157163"/>
                  </a:lnTo>
                  <a:lnTo>
                    <a:pt x="5546" y="162236"/>
                  </a:lnTo>
                  <a:lnTo>
                    <a:pt x="4366" y="167310"/>
                  </a:lnTo>
                  <a:lnTo>
                    <a:pt x="3422" y="172501"/>
                  </a:lnTo>
                  <a:lnTo>
                    <a:pt x="2478" y="177693"/>
                  </a:lnTo>
                  <a:lnTo>
                    <a:pt x="1770" y="182884"/>
                  </a:lnTo>
                  <a:lnTo>
                    <a:pt x="1180" y="188076"/>
                  </a:lnTo>
                  <a:lnTo>
                    <a:pt x="708" y="193385"/>
                  </a:lnTo>
                  <a:lnTo>
                    <a:pt x="354" y="198813"/>
                  </a:lnTo>
                  <a:lnTo>
                    <a:pt x="118" y="204122"/>
                  </a:lnTo>
                  <a:lnTo>
                    <a:pt x="0" y="209550"/>
                  </a:lnTo>
                  <a:lnTo>
                    <a:pt x="210021" y="209550"/>
                  </a:lnTo>
                  <a:lnTo>
                    <a:pt x="210021" y="0"/>
                  </a:lnTo>
                  <a:close/>
                </a:path>
              </a:pathLst>
            </a:custGeom>
            <a:gradFill>
              <a:gsLst>
                <a:gs pos="0">
                  <a:srgbClr val="BFD7FF"/>
                </a:gs>
                <a:gs pos="50000">
                  <a:srgbClr val="CADEFF"/>
                </a:gs>
                <a:gs pos="100000">
                  <a:srgbClr val="E3EEFF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192" name="Google Shape;192;p25"/>
            <p:cNvSpPr/>
            <p:nvPr/>
          </p:nvSpPr>
          <p:spPr>
            <a:xfrm>
              <a:off x="2057986" y="1634674"/>
              <a:ext cx="1255157" cy="625105"/>
            </a:xfrm>
            <a:custGeom>
              <a:rect b="b" l="l" r="r" t="t"/>
              <a:pathLst>
                <a:path extrusionOk="0" h="142393" w="285750">
                  <a:moveTo>
                    <a:pt x="142875" y="0"/>
                  </a:moveTo>
                  <a:lnTo>
                    <a:pt x="139187" y="80"/>
                  </a:lnTo>
                  <a:lnTo>
                    <a:pt x="135499" y="160"/>
                  </a:lnTo>
                  <a:lnTo>
                    <a:pt x="131891" y="401"/>
                  </a:lnTo>
                  <a:lnTo>
                    <a:pt x="128283" y="722"/>
                  </a:lnTo>
                  <a:lnTo>
                    <a:pt x="124675" y="1122"/>
                  </a:lnTo>
                  <a:lnTo>
                    <a:pt x="121147" y="1604"/>
                  </a:lnTo>
                  <a:lnTo>
                    <a:pt x="117619" y="2245"/>
                  </a:lnTo>
                  <a:lnTo>
                    <a:pt x="114172" y="2886"/>
                  </a:lnTo>
                  <a:lnTo>
                    <a:pt x="110644" y="3608"/>
                  </a:lnTo>
                  <a:lnTo>
                    <a:pt x="107277" y="4490"/>
                  </a:lnTo>
                  <a:lnTo>
                    <a:pt x="103829" y="5372"/>
                  </a:lnTo>
                  <a:lnTo>
                    <a:pt x="100461" y="6414"/>
                  </a:lnTo>
                  <a:lnTo>
                    <a:pt x="97174" y="7456"/>
                  </a:lnTo>
                  <a:lnTo>
                    <a:pt x="93807" y="8659"/>
                  </a:lnTo>
                  <a:lnTo>
                    <a:pt x="90600" y="9862"/>
                  </a:lnTo>
                  <a:lnTo>
                    <a:pt x="87393" y="11144"/>
                  </a:lnTo>
                  <a:lnTo>
                    <a:pt x="84186" y="12588"/>
                  </a:lnTo>
                  <a:lnTo>
                    <a:pt x="81059" y="14031"/>
                  </a:lnTo>
                  <a:lnTo>
                    <a:pt x="77932" y="15554"/>
                  </a:lnTo>
                  <a:lnTo>
                    <a:pt x="74885" y="17158"/>
                  </a:lnTo>
                  <a:lnTo>
                    <a:pt x="71919" y="18841"/>
                  </a:lnTo>
                  <a:lnTo>
                    <a:pt x="68952" y="20605"/>
                  </a:lnTo>
                  <a:lnTo>
                    <a:pt x="65985" y="22449"/>
                  </a:lnTo>
                  <a:lnTo>
                    <a:pt x="63099" y="24293"/>
                  </a:lnTo>
                  <a:lnTo>
                    <a:pt x="60293" y="26298"/>
                  </a:lnTo>
                  <a:lnTo>
                    <a:pt x="57567" y="28302"/>
                  </a:lnTo>
                  <a:lnTo>
                    <a:pt x="54841" y="30387"/>
                  </a:lnTo>
                  <a:lnTo>
                    <a:pt x="52115" y="32471"/>
                  </a:lnTo>
                  <a:lnTo>
                    <a:pt x="49549" y="34716"/>
                  </a:lnTo>
                  <a:lnTo>
                    <a:pt x="46984" y="36961"/>
                  </a:lnTo>
                  <a:lnTo>
                    <a:pt x="44418" y="39286"/>
                  </a:lnTo>
                  <a:lnTo>
                    <a:pt x="42013" y="41692"/>
                  </a:lnTo>
                  <a:lnTo>
                    <a:pt x="39607" y="44097"/>
                  </a:lnTo>
                  <a:lnTo>
                    <a:pt x="37282" y="46663"/>
                  </a:lnTo>
                  <a:lnTo>
                    <a:pt x="35037" y="49228"/>
                  </a:lnTo>
                  <a:lnTo>
                    <a:pt x="32792" y="51794"/>
                  </a:lnTo>
                  <a:lnTo>
                    <a:pt x="30628" y="54440"/>
                  </a:lnTo>
                  <a:lnTo>
                    <a:pt x="28543" y="57166"/>
                  </a:lnTo>
                  <a:lnTo>
                    <a:pt x="26539" y="59972"/>
                  </a:lnTo>
                  <a:lnTo>
                    <a:pt x="24534" y="62778"/>
                  </a:lnTo>
                  <a:lnTo>
                    <a:pt x="22690" y="65664"/>
                  </a:lnTo>
                  <a:lnTo>
                    <a:pt x="20846" y="68551"/>
                  </a:lnTo>
                  <a:lnTo>
                    <a:pt x="19082" y="71517"/>
                  </a:lnTo>
                  <a:lnTo>
                    <a:pt x="17398" y="74484"/>
                  </a:lnTo>
                  <a:lnTo>
                    <a:pt x="15795" y="77530"/>
                  </a:lnTo>
                  <a:lnTo>
                    <a:pt x="14271" y="80657"/>
                  </a:lnTo>
                  <a:lnTo>
                    <a:pt x="12748" y="83784"/>
                  </a:lnTo>
                  <a:lnTo>
                    <a:pt x="11385" y="86911"/>
                  </a:lnTo>
                  <a:lnTo>
                    <a:pt x="10022" y="90198"/>
                  </a:lnTo>
                  <a:lnTo>
                    <a:pt x="8819" y="93405"/>
                  </a:lnTo>
                  <a:lnTo>
                    <a:pt x="7617" y="96693"/>
                  </a:lnTo>
                  <a:lnTo>
                    <a:pt x="6574" y="100060"/>
                  </a:lnTo>
                  <a:lnTo>
                    <a:pt x="5532" y="103427"/>
                  </a:lnTo>
                  <a:lnTo>
                    <a:pt x="4570" y="106795"/>
                  </a:lnTo>
                  <a:lnTo>
                    <a:pt x="3768" y="110242"/>
                  </a:lnTo>
                  <a:lnTo>
                    <a:pt x="2967" y="113690"/>
                  </a:lnTo>
                  <a:lnTo>
                    <a:pt x="2325" y="117137"/>
                  </a:lnTo>
                  <a:lnTo>
                    <a:pt x="1684" y="120665"/>
                  </a:lnTo>
                  <a:lnTo>
                    <a:pt x="1203" y="124273"/>
                  </a:lnTo>
                  <a:lnTo>
                    <a:pt x="802" y="127801"/>
                  </a:lnTo>
                  <a:lnTo>
                    <a:pt x="481" y="131409"/>
                  </a:lnTo>
                  <a:lnTo>
                    <a:pt x="241" y="135097"/>
                  </a:lnTo>
                  <a:lnTo>
                    <a:pt x="80" y="138705"/>
                  </a:lnTo>
                  <a:lnTo>
                    <a:pt x="0" y="142393"/>
                  </a:lnTo>
                  <a:lnTo>
                    <a:pt x="285750" y="142393"/>
                  </a:lnTo>
                  <a:lnTo>
                    <a:pt x="285670" y="138705"/>
                  </a:lnTo>
                  <a:lnTo>
                    <a:pt x="285509" y="135097"/>
                  </a:lnTo>
                  <a:lnTo>
                    <a:pt x="285269" y="131409"/>
                  </a:lnTo>
                  <a:lnTo>
                    <a:pt x="284948" y="127801"/>
                  </a:lnTo>
                  <a:lnTo>
                    <a:pt x="284547" y="124273"/>
                  </a:lnTo>
                  <a:lnTo>
                    <a:pt x="284066" y="120665"/>
                  </a:lnTo>
                  <a:lnTo>
                    <a:pt x="283425" y="117137"/>
                  </a:lnTo>
                  <a:lnTo>
                    <a:pt x="282783" y="113690"/>
                  </a:lnTo>
                  <a:lnTo>
                    <a:pt x="281982" y="110242"/>
                  </a:lnTo>
                  <a:lnTo>
                    <a:pt x="281180" y="106795"/>
                  </a:lnTo>
                  <a:lnTo>
                    <a:pt x="280218" y="103427"/>
                  </a:lnTo>
                  <a:lnTo>
                    <a:pt x="279176" y="100060"/>
                  </a:lnTo>
                  <a:lnTo>
                    <a:pt x="278133" y="96693"/>
                  </a:lnTo>
                  <a:lnTo>
                    <a:pt x="276931" y="93405"/>
                  </a:lnTo>
                  <a:lnTo>
                    <a:pt x="275728" y="90198"/>
                  </a:lnTo>
                  <a:lnTo>
                    <a:pt x="274365" y="86911"/>
                  </a:lnTo>
                  <a:lnTo>
                    <a:pt x="273002" y="83784"/>
                  </a:lnTo>
                  <a:lnTo>
                    <a:pt x="271479" y="80657"/>
                  </a:lnTo>
                  <a:lnTo>
                    <a:pt x="269955" y="77530"/>
                  </a:lnTo>
                  <a:lnTo>
                    <a:pt x="268352" y="74484"/>
                  </a:lnTo>
                  <a:lnTo>
                    <a:pt x="266668" y="71517"/>
                  </a:lnTo>
                  <a:lnTo>
                    <a:pt x="264904" y="68551"/>
                  </a:lnTo>
                  <a:lnTo>
                    <a:pt x="263060" y="65664"/>
                  </a:lnTo>
                  <a:lnTo>
                    <a:pt x="261216" y="62778"/>
                  </a:lnTo>
                  <a:lnTo>
                    <a:pt x="259212" y="59972"/>
                  </a:lnTo>
                  <a:lnTo>
                    <a:pt x="257207" y="57166"/>
                  </a:lnTo>
                  <a:lnTo>
                    <a:pt x="255122" y="54440"/>
                  </a:lnTo>
                  <a:lnTo>
                    <a:pt x="252958" y="51794"/>
                  </a:lnTo>
                  <a:lnTo>
                    <a:pt x="250713" y="49228"/>
                  </a:lnTo>
                  <a:lnTo>
                    <a:pt x="248468" y="46663"/>
                  </a:lnTo>
                  <a:lnTo>
                    <a:pt x="246143" y="44097"/>
                  </a:lnTo>
                  <a:lnTo>
                    <a:pt x="243737" y="41692"/>
                  </a:lnTo>
                  <a:lnTo>
                    <a:pt x="241332" y="39286"/>
                  </a:lnTo>
                  <a:lnTo>
                    <a:pt x="238766" y="36961"/>
                  </a:lnTo>
                  <a:lnTo>
                    <a:pt x="236201" y="34716"/>
                  </a:lnTo>
                  <a:lnTo>
                    <a:pt x="233635" y="32471"/>
                  </a:lnTo>
                  <a:lnTo>
                    <a:pt x="230909" y="30387"/>
                  </a:lnTo>
                  <a:lnTo>
                    <a:pt x="228183" y="28302"/>
                  </a:lnTo>
                  <a:lnTo>
                    <a:pt x="225457" y="26298"/>
                  </a:lnTo>
                  <a:lnTo>
                    <a:pt x="222651" y="24293"/>
                  </a:lnTo>
                  <a:lnTo>
                    <a:pt x="219765" y="22449"/>
                  </a:lnTo>
                  <a:lnTo>
                    <a:pt x="216798" y="20605"/>
                  </a:lnTo>
                  <a:lnTo>
                    <a:pt x="213831" y="18841"/>
                  </a:lnTo>
                  <a:lnTo>
                    <a:pt x="210865" y="17158"/>
                  </a:lnTo>
                  <a:lnTo>
                    <a:pt x="207818" y="15554"/>
                  </a:lnTo>
                  <a:lnTo>
                    <a:pt x="204691" y="14031"/>
                  </a:lnTo>
                  <a:lnTo>
                    <a:pt x="201564" y="12588"/>
                  </a:lnTo>
                  <a:lnTo>
                    <a:pt x="198357" y="11144"/>
                  </a:lnTo>
                  <a:lnTo>
                    <a:pt x="195150" y="9862"/>
                  </a:lnTo>
                  <a:lnTo>
                    <a:pt x="191943" y="8659"/>
                  </a:lnTo>
                  <a:lnTo>
                    <a:pt x="188576" y="7456"/>
                  </a:lnTo>
                  <a:lnTo>
                    <a:pt x="185289" y="6414"/>
                  </a:lnTo>
                  <a:lnTo>
                    <a:pt x="181921" y="5372"/>
                  </a:lnTo>
                  <a:lnTo>
                    <a:pt x="178473" y="4490"/>
                  </a:lnTo>
                  <a:lnTo>
                    <a:pt x="175106" y="3608"/>
                  </a:lnTo>
                  <a:lnTo>
                    <a:pt x="171578" y="2886"/>
                  </a:lnTo>
                  <a:lnTo>
                    <a:pt x="168131" y="2245"/>
                  </a:lnTo>
                  <a:lnTo>
                    <a:pt x="164603" y="1604"/>
                  </a:lnTo>
                  <a:lnTo>
                    <a:pt x="161075" y="1122"/>
                  </a:lnTo>
                  <a:lnTo>
                    <a:pt x="157467" y="722"/>
                  </a:lnTo>
                  <a:lnTo>
                    <a:pt x="153859" y="401"/>
                  </a:lnTo>
                  <a:lnTo>
                    <a:pt x="150251" y="160"/>
                  </a:lnTo>
                  <a:lnTo>
                    <a:pt x="146563" y="80"/>
                  </a:lnTo>
                  <a:lnTo>
                    <a:pt x="142875" y="0"/>
                  </a:lnTo>
                  <a:close/>
                </a:path>
              </a:pathLst>
            </a:custGeom>
            <a:gradFill>
              <a:gsLst>
                <a:gs pos="0">
                  <a:srgbClr val="BFD7FF"/>
                </a:gs>
                <a:gs pos="50000">
                  <a:srgbClr val="CADEFF"/>
                </a:gs>
                <a:gs pos="100000">
                  <a:srgbClr val="E3EEFF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193" name="Google Shape;193;p25"/>
            <p:cNvSpPr/>
            <p:nvPr/>
          </p:nvSpPr>
          <p:spPr>
            <a:xfrm flipH="1" rot="10800000">
              <a:off x="3945291" y="2881263"/>
              <a:ext cx="1255157" cy="625105"/>
            </a:xfrm>
            <a:custGeom>
              <a:rect b="b" l="l" r="r" t="t"/>
              <a:pathLst>
                <a:path extrusionOk="0" h="142393" w="285750">
                  <a:moveTo>
                    <a:pt x="142875" y="0"/>
                  </a:moveTo>
                  <a:lnTo>
                    <a:pt x="139187" y="80"/>
                  </a:lnTo>
                  <a:lnTo>
                    <a:pt x="135499" y="160"/>
                  </a:lnTo>
                  <a:lnTo>
                    <a:pt x="131891" y="401"/>
                  </a:lnTo>
                  <a:lnTo>
                    <a:pt x="128283" y="722"/>
                  </a:lnTo>
                  <a:lnTo>
                    <a:pt x="124675" y="1122"/>
                  </a:lnTo>
                  <a:lnTo>
                    <a:pt x="121147" y="1604"/>
                  </a:lnTo>
                  <a:lnTo>
                    <a:pt x="117619" y="2245"/>
                  </a:lnTo>
                  <a:lnTo>
                    <a:pt x="114172" y="2886"/>
                  </a:lnTo>
                  <a:lnTo>
                    <a:pt x="110644" y="3608"/>
                  </a:lnTo>
                  <a:lnTo>
                    <a:pt x="107277" y="4490"/>
                  </a:lnTo>
                  <a:lnTo>
                    <a:pt x="103829" y="5372"/>
                  </a:lnTo>
                  <a:lnTo>
                    <a:pt x="100461" y="6414"/>
                  </a:lnTo>
                  <a:lnTo>
                    <a:pt x="97174" y="7456"/>
                  </a:lnTo>
                  <a:lnTo>
                    <a:pt x="93807" y="8659"/>
                  </a:lnTo>
                  <a:lnTo>
                    <a:pt x="90600" y="9862"/>
                  </a:lnTo>
                  <a:lnTo>
                    <a:pt x="87393" y="11144"/>
                  </a:lnTo>
                  <a:lnTo>
                    <a:pt x="84186" y="12588"/>
                  </a:lnTo>
                  <a:lnTo>
                    <a:pt x="81059" y="14031"/>
                  </a:lnTo>
                  <a:lnTo>
                    <a:pt x="77932" y="15554"/>
                  </a:lnTo>
                  <a:lnTo>
                    <a:pt x="74885" y="17158"/>
                  </a:lnTo>
                  <a:lnTo>
                    <a:pt x="71919" y="18841"/>
                  </a:lnTo>
                  <a:lnTo>
                    <a:pt x="68952" y="20605"/>
                  </a:lnTo>
                  <a:lnTo>
                    <a:pt x="65985" y="22449"/>
                  </a:lnTo>
                  <a:lnTo>
                    <a:pt x="63099" y="24293"/>
                  </a:lnTo>
                  <a:lnTo>
                    <a:pt x="60293" y="26298"/>
                  </a:lnTo>
                  <a:lnTo>
                    <a:pt x="57567" y="28302"/>
                  </a:lnTo>
                  <a:lnTo>
                    <a:pt x="54841" y="30387"/>
                  </a:lnTo>
                  <a:lnTo>
                    <a:pt x="52115" y="32471"/>
                  </a:lnTo>
                  <a:lnTo>
                    <a:pt x="49549" y="34716"/>
                  </a:lnTo>
                  <a:lnTo>
                    <a:pt x="46984" y="36961"/>
                  </a:lnTo>
                  <a:lnTo>
                    <a:pt x="44418" y="39286"/>
                  </a:lnTo>
                  <a:lnTo>
                    <a:pt x="42013" y="41692"/>
                  </a:lnTo>
                  <a:lnTo>
                    <a:pt x="39607" y="44097"/>
                  </a:lnTo>
                  <a:lnTo>
                    <a:pt x="37282" y="46663"/>
                  </a:lnTo>
                  <a:lnTo>
                    <a:pt x="35037" y="49228"/>
                  </a:lnTo>
                  <a:lnTo>
                    <a:pt x="32792" y="51794"/>
                  </a:lnTo>
                  <a:lnTo>
                    <a:pt x="30628" y="54440"/>
                  </a:lnTo>
                  <a:lnTo>
                    <a:pt x="28543" y="57166"/>
                  </a:lnTo>
                  <a:lnTo>
                    <a:pt x="26539" y="59972"/>
                  </a:lnTo>
                  <a:lnTo>
                    <a:pt x="24534" y="62778"/>
                  </a:lnTo>
                  <a:lnTo>
                    <a:pt x="22690" y="65664"/>
                  </a:lnTo>
                  <a:lnTo>
                    <a:pt x="20846" y="68551"/>
                  </a:lnTo>
                  <a:lnTo>
                    <a:pt x="19082" y="71517"/>
                  </a:lnTo>
                  <a:lnTo>
                    <a:pt x="17398" y="74484"/>
                  </a:lnTo>
                  <a:lnTo>
                    <a:pt x="15795" y="77530"/>
                  </a:lnTo>
                  <a:lnTo>
                    <a:pt x="14271" y="80657"/>
                  </a:lnTo>
                  <a:lnTo>
                    <a:pt x="12748" y="83784"/>
                  </a:lnTo>
                  <a:lnTo>
                    <a:pt x="11385" y="86911"/>
                  </a:lnTo>
                  <a:lnTo>
                    <a:pt x="10022" y="90198"/>
                  </a:lnTo>
                  <a:lnTo>
                    <a:pt x="8819" y="93405"/>
                  </a:lnTo>
                  <a:lnTo>
                    <a:pt x="7617" y="96693"/>
                  </a:lnTo>
                  <a:lnTo>
                    <a:pt x="6574" y="100060"/>
                  </a:lnTo>
                  <a:lnTo>
                    <a:pt x="5532" y="103427"/>
                  </a:lnTo>
                  <a:lnTo>
                    <a:pt x="4570" y="106795"/>
                  </a:lnTo>
                  <a:lnTo>
                    <a:pt x="3768" y="110242"/>
                  </a:lnTo>
                  <a:lnTo>
                    <a:pt x="2967" y="113690"/>
                  </a:lnTo>
                  <a:lnTo>
                    <a:pt x="2325" y="117137"/>
                  </a:lnTo>
                  <a:lnTo>
                    <a:pt x="1684" y="120665"/>
                  </a:lnTo>
                  <a:lnTo>
                    <a:pt x="1203" y="124273"/>
                  </a:lnTo>
                  <a:lnTo>
                    <a:pt x="802" y="127801"/>
                  </a:lnTo>
                  <a:lnTo>
                    <a:pt x="481" y="131409"/>
                  </a:lnTo>
                  <a:lnTo>
                    <a:pt x="241" y="135097"/>
                  </a:lnTo>
                  <a:lnTo>
                    <a:pt x="80" y="138705"/>
                  </a:lnTo>
                  <a:lnTo>
                    <a:pt x="0" y="142393"/>
                  </a:lnTo>
                  <a:lnTo>
                    <a:pt x="285750" y="142393"/>
                  </a:lnTo>
                  <a:lnTo>
                    <a:pt x="285670" y="138705"/>
                  </a:lnTo>
                  <a:lnTo>
                    <a:pt x="285509" y="135097"/>
                  </a:lnTo>
                  <a:lnTo>
                    <a:pt x="285269" y="131409"/>
                  </a:lnTo>
                  <a:lnTo>
                    <a:pt x="284948" y="127801"/>
                  </a:lnTo>
                  <a:lnTo>
                    <a:pt x="284547" y="124273"/>
                  </a:lnTo>
                  <a:lnTo>
                    <a:pt x="284066" y="120665"/>
                  </a:lnTo>
                  <a:lnTo>
                    <a:pt x="283425" y="117137"/>
                  </a:lnTo>
                  <a:lnTo>
                    <a:pt x="282783" y="113690"/>
                  </a:lnTo>
                  <a:lnTo>
                    <a:pt x="281982" y="110242"/>
                  </a:lnTo>
                  <a:lnTo>
                    <a:pt x="281180" y="106795"/>
                  </a:lnTo>
                  <a:lnTo>
                    <a:pt x="280218" y="103427"/>
                  </a:lnTo>
                  <a:lnTo>
                    <a:pt x="279176" y="100060"/>
                  </a:lnTo>
                  <a:lnTo>
                    <a:pt x="278133" y="96693"/>
                  </a:lnTo>
                  <a:lnTo>
                    <a:pt x="276931" y="93405"/>
                  </a:lnTo>
                  <a:lnTo>
                    <a:pt x="275728" y="90198"/>
                  </a:lnTo>
                  <a:lnTo>
                    <a:pt x="274365" y="86911"/>
                  </a:lnTo>
                  <a:lnTo>
                    <a:pt x="273002" y="83784"/>
                  </a:lnTo>
                  <a:lnTo>
                    <a:pt x="271479" y="80657"/>
                  </a:lnTo>
                  <a:lnTo>
                    <a:pt x="269955" y="77530"/>
                  </a:lnTo>
                  <a:lnTo>
                    <a:pt x="268352" y="74484"/>
                  </a:lnTo>
                  <a:lnTo>
                    <a:pt x="266668" y="71517"/>
                  </a:lnTo>
                  <a:lnTo>
                    <a:pt x="264904" y="68551"/>
                  </a:lnTo>
                  <a:lnTo>
                    <a:pt x="263060" y="65664"/>
                  </a:lnTo>
                  <a:lnTo>
                    <a:pt x="261216" y="62778"/>
                  </a:lnTo>
                  <a:lnTo>
                    <a:pt x="259212" y="59972"/>
                  </a:lnTo>
                  <a:lnTo>
                    <a:pt x="257207" y="57166"/>
                  </a:lnTo>
                  <a:lnTo>
                    <a:pt x="255122" y="54440"/>
                  </a:lnTo>
                  <a:lnTo>
                    <a:pt x="252958" y="51794"/>
                  </a:lnTo>
                  <a:lnTo>
                    <a:pt x="250713" y="49228"/>
                  </a:lnTo>
                  <a:lnTo>
                    <a:pt x="248468" y="46663"/>
                  </a:lnTo>
                  <a:lnTo>
                    <a:pt x="246143" y="44097"/>
                  </a:lnTo>
                  <a:lnTo>
                    <a:pt x="243737" y="41692"/>
                  </a:lnTo>
                  <a:lnTo>
                    <a:pt x="241332" y="39286"/>
                  </a:lnTo>
                  <a:lnTo>
                    <a:pt x="238766" y="36961"/>
                  </a:lnTo>
                  <a:lnTo>
                    <a:pt x="236201" y="34716"/>
                  </a:lnTo>
                  <a:lnTo>
                    <a:pt x="233635" y="32471"/>
                  </a:lnTo>
                  <a:lnTo>
                    <a:pt x="230909" y="30387"/>
                  </a:lnTo>
                  <a:lnTo>
                    <a:pt x="228183" y="28302"/>
                  </a:lnTo>
                  <a:lnTo>
                    <a:pt x="225457" y="26298"/>
                  </a:lnTo>
                  <a:lnTo>
                    <a:pt x="222651" y="24293"/>
                  </a:lnTo>
                  <a:lnTo>
                    <a:pt x="219765" y="22449"/>
                  </a:lnTo>
                  <a:lnTo>
                    <a:pt x="216798" y="20605"/>
                  </a:lnTo>
                  <a:lnTo>
                    <a:pt x="213831" y="18841"/>
                  </a:lnTo>
                  <a:lnTo>
                    <a:pt x="210865" y="17158"/>
                  </a:lnTo>
                  <a:lnTo>
                    <a:pt x="207818" y="15554"/>
                  </a:lnTo>
                  <a:lnTo>
                    <a:pt x="204691" y="14031"/>
                  </a:lnTo>
                  <a:lnTo>
                    <a:pt x="201564" y="12588"/>
                  </a:lnTo>
                  <a:lnTo>
                    <a:pt x="198357" y="11144"/>
                  </a:lnTo>
                  <a:lnTo>
                    <a:pt x="195150" y="9862"/>
                  </a:lnTo>
                  <a:lnTo>
                    <a:pt x="191943" y="8659"/>
                  </a:lnTo>
                  <a:lnTo>
                    <a:pt x="188576" y="7456"/>
                  </a:lnTo>
                  <a:lnTo>
                    <a:pt x="185289" y="6414"/>
                  </a:lnTo>
                  <a:lnTo>
                    <a:pt x="181921" y="5372"/>
                  </a:lnTo>
                  <a:lnTo>
                    <a:pt x="178473" y="4490"/>
                  </a:lnTo>
                  <a:lnTo>
                    <a:pt x="175106" y="3608"/>
                  </a:lnTo>
                  <a:lnTo>
                    <a:pt x="171578" y="2886"/>
                  </a:lnTo>
                  <a:lnTo>
                    <a:pt x="168131" y="2245"/>
                  </a:lnTo>
                  <a:lnTo>
                    <a:pt x="164603" y="1604"/>
                  </a:lnTo>
                  <a:lnTo>
                    <a:pt x="161075" y="1122"/>
                  </a:lnTo>
                  <a:lnTo>
                    <a:pt x="157467" y="722"/>
                  </a:lnTo>
                  <a:lnTo>
                    <a:pt x="153859" y="401"/>
                  </a:lnTo>
                  <a:lnTo>
                    <a:pt x="150251" y="160"/>
                  </a:lnTo>
                  <a:lnTo>
                    <a:pt x="146563" y="80"/>
                  </a:lnTo>
                  <a:lnTo>
                    <a:pt x="142875" y="0"/>
                  </a:lnTo>
                  <a:close/>
                </a:path>
              </a:pathLst>
            </a:custGeom>
            <a:gradFill>
              <a:gsLst>
                <a:gs pos="0">
                  <a:srgbClr val="F7D3B8"/>
                </a:gs>
                <a:gs pos="48000">
                  <a:srgbClr val="FFEBDC"/>
                </a:gs>
                <a:gs pos="100000">
                  <a:srgbClr val="F7F5E6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194" name="Google Shape;194;p25"/>
            <p:cNvSpPr/>
            <p:nvPr/>
          </p:nvSpPr>
          <p:spPr>
            <a:xfrm rot="10800000">
              <a:off x="6456537" y="2883934"/>
              <a:ext cx="627438" cy="624983"/>
            </a:xfrm>
            <a:custGeom>
              <a:rect b="b" l="l" r="r" t="t"/>
              <a:pathLst>
                <a:path extrusionOk="0" h="209550" w="210021">
                  <a:moveTo>
                    <a:pt x="210021" y="0"/>
                  </a:moveTo>
                  <a:lnTo>
                    <a:pt x="204593" y="118"/>
                  </a:lnTo>
                  <a:lnTo>
                    <a:pt x="199284" y="236"/>
                  </a:lnTo>
                  <a:lnTo>
                    <a:pt x="193856" y="590"/>
                  </a:lnTo>
                  <a:lnTo>
                    <a:pt x="188547" y="1062"/>
                  </a:lnTo>
                  <a:lnTo>
                    <a:pt x="183355" y="1652"/>
                  </a:lnTo>
                  <a:lnTo>
                    <a:pt x="178046" y="2478"/>
                  </a:lnTo>
                  <a:lnTo>
                    <a:pt x="172854" y="3304"/>
                  </a:lnTo>
                  <a:lnTo>
                    <a:pt x="167781" y="4248"/>
                  </a:lnTo>
                  <a:lnTo>
                    <a:pt x="162707" y="5428"/>
                  </a:lnTo>
                  <a:lnTo>
                    <a:pt x="157634" y="6607"/>
                  </a:lnTo>
                  <a:lnTo>
                    <a:pt x="152678" y="8023"/>
                  </a:lnTo>
                  <a:lnTo>
                    <a:pt x="147723" y="9439"/>
                  </a:lnTo>
                  <a:lnTo>
                    <a:pt x="142767" y="11091"/>
                  </a:lnTo>
                  <a:lnTo>
                    <a:pt x="137930" y="12743"/>
                  </a:lnTo>
                  <a:lnTo>
                    <a:pt x="133092" y="14631"/>
                  </a:lnTo>
                  <a:lnTo>
                    <a:pt x="128372" y="16519"/>
                  </a:lnTo>
                  <a:lnTo>
                    <a:pt x="123771" y="18524"/>
                  </a:lnTo>
                  <a:lnTo>
                    <a:pt x="119169" y="20766"/>
                  </a:lnTo>
                  <a:lnTo>
                    <a:pt x="114568" y="23008"/>
                  </a:lnTo>
                  <a:lnTo>
                    <a:pt x="110084" y="25368"/>
                  </a:lnTo>
                  <a:lnTo>
                    <a:pt x="105718" y="27846"/>
                  </a:lnTo>
                  <a:lnTo>
                    <a:pt x="101353" y="30441"/>
                  </a:lnTo>
                  <a:lnTo>
                    <a:pt x="96987" y="33037"/>
                  </a:lnTo>
                  <a:lnTo>
                    <a:pt x="92740" y="35869"/>
                  </a:lnTo>
                  <a:lnTo>
                    <a:pt x="88610" y="38701"/>
                  </a:lnTo>
                  <a:lnTo>
                    <a:pt x="84598" y="41650"/>
                  </a:lnTo>
                  <a:lnTo>
                    <a:pt x="80587" y="44718"/>
                  </a:lnTo>
                  <a:lnTo>
                    <a:pt x="76693" y="47904"/>
                  </a:lnTo>
                  <a:lnTo>
                    <a:pt x="72799" y="51208"/>
                  </a:lnTo>
                  <a:lnTo>
                    <a:pt x="69024" y="54511"/>
                  </a:lnTo>
                  <a:lnTo>
                    <a:pt x="65366" y="57933"/>
                  </a:lnTo>
                  <a:lnTo>
                    <a:pt x="61708" y="61473"/>
                  </a:lnTo>
                  <a:lnTo>
                    <a:pt x="58169" y="65012"/>
                  </a:lnTo>
                  <a:lnTo>
                    <a:pt x="54747" y="68670"/>
                  </a:lnTo>
                  <a:lnTo>
                    <a:pt x="51443" y="72446"/>
                  </a:lnTo>
                  <a:lnTo>
                    <a:pt x="48140" y="76339"/>
                  </a:lnTo>
                  <a:lnTo>
                    <a:pt x="45072" y="80233"/>
                  </a:lnTo>
                  <a:lnTo>
                    <a:pt x="42004" y="84245"/>
                  </a:lnTo>
                  <a:lnTo>
                    <a:pt x="38936" y="88256"/>
                  </a:lnTo>
                  <a:lnTo>
                    <a:pt x="36105" y="92386"/>
                  </a:lnTo>
                  <a:lnTo>
                    <a:pt x="33273" y="96634"/>
                  </a:lnTo>
                  <a:lnTo>
                    <a:pt x="30677" y="100881"/>
                  </a:lnTo>
                  <a:lnTo>
                    <a:pt x="28081" y="105247"/>
                  </a:lnTo>
                  <a:lnTo>
                    <a:pt x="25604" y="109731"/>
                  </a:lnTo>
                  <a:lnTo>
                    <a:pt x="23244" y="114214"/>
                  </a:lnTo>
                  <a:lnTo>
                    <a:pt x="20884" y="118698"/>
                  </a:lnTo>
                  <a:lnTo>
                    <a:pt x="18760" y="123299"/>
                  </a:lnTo>
                  <a:lnTo>
                    <a:pt x="16754" y="128019"/>
                  </a:lnTo>
                  <a:lnTo>
                    <a:pt x="14749" y="132739"/>
                  </a:lnTo>
                  <a:lnTo>
                    <a:pt x="12979" y="137576"/>
                  </a:lnTo>
                  <a:lnTo>
                    <a:pt x="11209" y="142414"/>
                  </a:lnTo>
                  <a:lnTo>
                    <a:pt x="9557" y="147251"/>
                  </a:lnTo>
                  <a:lnTo>
                    <a:pt x="8141" y="152207"/>
                  </a:lnTo>
                  <a:lnTo>
                    <a:pt x="6725" y="157163"/>
                  </a:lnTo>
                  <a:lnTo>
                    <a:pt x="5546" y="162236"/>
                  </a:lnTo>
                  <a:lnTo>
                    <a:pt x="4366" y="167310"/>
                  </a:lnTo>
                  <a:lnTo>
                    <a:pt x="3422" y="172501"/>
                  </a:lnTo>
                  <a:lnTo>
                    <a:pt x="2478" y="177693"/>
                  </a:lnTo>
                  <a:lnTo>
                    <a:pt x="1770" y="182884"/>
                  </a:lnTo>
                  <a:lnTo>
                    <a:pt x="1180" y="188076"/>
                  </a:lnTo>
                  <a:lnTo>
                    <a:pt x="708" y="193385"/>
                  </a:lnTo>
                  <a:lnTo>
                    <a:pt x="354" y="198813"/>
                  </a:lnTo>
                  <a:lnTo>
                    <a:pt x="118" y="204122"/>
                  </a:lnTo>
                  <a:lnTo>
                    <a:pt x="0" y="209550"/>
                  </a:lnTo>
                  <a:lnTo>
                    <a:pt x="210021" y="209550"/>
                  </a:lnTo>
                  <a:lnTo>
                    <a:pt x="210021" y="0"/>
                  </a:lnTo>
                  <a:close/>
                </a:path>
              </a:pathLst>
            </a:custGeom>
            <a:gradFill>
              <a:gsLst>
                <a:gs pos="0">
                  <a:srgbClr val="BFD7FF"/>
                </a:gs>
                <a:gs pos="50000">
                  <a:srgbClr val="CADEFF"/>
                </a:gs>
                <a:gs pos="100000">
                  <a:srgbClr val="E3EEFF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195" name="Google Shape;195;p25"/>
            <p:cNvSpPr/>
            <p:nvPr/>
          </p:nvSpPr>
          <p:spPr>
            <a:xfrm>
              <a:off x="5831388" y="1634674"/>
              <a:ext cx="1255157" cy="625105"/>
            </a:xfrm>
            <a:custGeom>
              <a:rect b="b" l="l" r="r" t="t"/>
              <a:pathLst>
                <a:path extrusionOk="0" h="142393" w="285750">
                  <a:moveTo>
                    <a:pt x="142875" y="0"/>
                  </a:moveTo>
                  <a:lnTo>
                    <a:pt x="139187" y="80"/>
                  </a:lnTo>
                  <a:lnTo>
                    <a:pt x="135499" y="160"/>
                  </a:lnTo>
                  <a:lnTo>
                    <a:pt x="131891" y="401"/>
                  </a:lnTo>
                  <a:lnTo>
                    <a:pt x="128283" y="722"/>
                  </a:lnTo>
                  <a:lnTo>
                    <a:pt x="124675" y="1122"/>
                  </a:lnTo>
                  <a:lnTo>
                    <a:pt x="121147" y="1604"/>
                  </a:lnTo>
                  <a:lnTo>
                    <a:pt x="117619" y="2245"/>
                  </a:lnTo>
                  <a:lnTo>
                    <a:pt x="114172" y="2886"/>
                  </a:lnTo>
                  <a:lnTo>
                    <a:pt x="110644" y="3608"/>
                  </a:lnTo>
                  <a:lnTo>
                    <a:pt x="107277" y="4490"/>
                  </a:lnTo>
                  <a:lnTo>
                    <a:pt x="103829" y="5372"/>
                  </a:lnTo>
                  <a:lnTo>
                    <a:pt x="100461" y="6414"/>
                  </a:lnTo>
                  <a:lnTo>
                    <a:pt x="97174" y="7456"/>
                  </a:lnTo>
                  <a:lnTo>
                    <a:pt x="93807" y="8659"/>
                  </a:lnTo>
                  <a:lnTo>
                    <a:pt x="90600" y="9862"/>
                  </a:lnTo>
                  <a:lnTo>
                    <a:pt x="87393" y="11144"/>
                  </a:lnTo>
                  <a:lnTo>
                    <a:pt x="84186" y="12588"/>
                  </a:lnTo>
                  <a:lnTo>
                    <a:pt x="81059" y="14031"/>
                  </a:lnTo>
                  <a:lnTo>
                    <a:pt x="77932" y="15554"/>
                  </a:lnTo>
                  <a:lnTo>
                    <a:pt x="74885" y="17158"/>
                  </a:lnTo>
                  <a:lnTo>
                    <a:pt x="71919" y="18841"/>
                  </a:lnTo>
                  <a:lnTo>
                    <a:pt x="68952" y="20605"/>
                  </a:lnTo>
                  <a:lnTo>
                    <a:pt x="65985" y="22449"/>
                  </a:lnTo>
                  <a:lnTo>
                    <a:pt x="63099" y="24293"/>
                  </a:lnTo>
                  <a:lnTo>
                    <a:pt x="60293" y="26298"/>
                  </a:lnTo>
                  <a:lnTo>
                    <a:pt x="57567" y="28302"/>
                  </a:lnTo>
                  <a:lnTo>
                    <a:pt x="54841" y="30387"/>
                  </a:lnTo>
                  <a:lnTo>
                    <a:pt x="52115" y="32471"/>
                  </a:lnTo>
                  <a:lnTo>
                    <a:pt x="49549" y="34716"/>
                  </a:lnTo>
                  <a:lnTo>
                    <a:pt x="46984" y="36961"/>
                  </a:lnTo>
                  <a:lnTo>
                    <a:pt x="44418" y="39286"/>
                  </a:lnTo>
                  <a:lnTo>
                    <a:pt x="42013" y="41692"/>
                  </a:lnTo>
                  <a:lnTo>
                    <a:pt x="39607" y="44097"/>
                  </a:lnTo>
                  <a:lnTo>
                    <a:pt x="37282" y="46663"/>
                  </a:lnTo>
                  <a:lnTo>
                    <a:pt x="35037" y="49228"/>
                  </a:lnTo>
                  <a:lnTo>
                    <a:pt x="32792" y="51794"/>
                  </a:lnTo>
                  <a:lnTo>
                    <a:pt x="30628" y="54440"/>
                  </a:lnTo>
                  <a:lnTo>
                    <a:pt x="28543" y="57166"/>
                  </a:lnTo>
                  <a:lnTo>
                    <a:pt x="26539" y="59972"/>
                  </a:lnTo>
                  <a:lnTo>
                    <a:pt x="24534" y="62778"/>
                  </a:lnTo>
                  <a:lnTo>
                    <a:pt x="22690" y="65664"/>
                  </a:lnTo>
                  <a:lnTo>
                    <a:pt x="20846" y="68551"/>
                  </a:lnTo>
                  <a:lnTo>
                    <a:pt x="19082" y="71517"/>
                  </a:lnTo>
                  <a:lnTo>
                    <a:pt x="17398" y="74484"/>
                  </a:lnTo>
                  <a:lnTo>
                    <a:pt x="15795" y="77530"/>
                  </a:lnTo>
                  <a:lnTo>
                    <a:pt x="14271" y="80657"/>
                  </a:lnTo>
                  <a:lnTo>
                    <a:pt x="12748" y="83784"/>
                  </a:lnTo>
                  <a:lnTo>
                    <a:pt x="11385" y="86911"/>
                  </a:lnTo>
                  <a:lnTo>
                    <a:pt x="10022" y="90198"/>
                  </a:lnTo>
                  <a:lnTo>
                    <a:pt x="8819" y="93405"/>
                  </a:lnTo>
                  <a:lnTo>
                    <a:pt x="7617" y="96693"/>
                  </a:lnTo>
                  <a:lnTo>
                    <a:pt x="6574" y="100060"/>
                  </a:lnTo>
                  <a:lnTo>
                    <a:pt x="5532" y="103427"/>
                  </a:lnTo>
                  <a:lnTo>
                    <a:pt x="4570" y="106795"/>
                  </a:lnTo>
                  <a:lnTo>
                    <a:pt x="3768" y="110242"/>
                  </a:lnTo>
                  <a:lnTo>
                    <a:pt x="2967" y="113690"/>
                  </a:lnTo>
                  <a:lnTo>
                    <a:pt x="2325" y="117137"/>
                  </a:lnTo>
                  <a:lnTo>
                    <a:pt x="1684" y="120665"/>
                  </a:lnTo>
                  <a:lnTo>
                    <a:pt x="1203" y="124273"/>
                  </a:lnTo>
                  <a:lnTo>
                    <a:pt x="802" y="127801"/>
                  </a:lnTo>
                  <a:lnTo>
                    <a:pt x="481" y="131409"/>
                  </a:lnTo>
                  <a:lnTo>
                    <a:pt x="241" y="135097"/>
                  </a:lnTo>
                  <a:lnTo>
                    <a:pt x="80" y="138705"/>
                  </a:lnTo>
                  <a:lnTo>
                    <a:pt x="0" y="142393"/>
                  </a:lnTo>
                  <a:lnTo>
                    <a:pt x="285750" y="142393"/>
                  </a:lnTo>
                  <a:lnTo>
                    <a:pt x="285670" y="138705"/>
                  </a:lnTo>
                  <a:lnTo>
                    <a:pt x="285509" y="135097"/>
                  </a:lnTo>
                  <a:lnTo>
                    <a:pt x="285269" y="131409"/>
                  </a:lnTo>
                  <a:lnTo>
                    <a:pt x="284948" y="127801"/>
                  </a:lnTo>
                  <a:lnTo>
                    <a:pt x="284547" y="124273"/>
                  </a:lnTo>
                  <a:lnTo>
                    <a:pt x="284066" y="120665"/>
                  </a:lnTo>
                  <a:lnTo>
                    <a:pt x="283425" y="117137"/>
                  </a:lnTo>
                  <a:lnTo>
                    <a:pt x="282783" y="113690"/>
                  </a:lnTo>
                  <a:lnTo>
                    <a:pt x="281982" y="110242"/>
                  </a:lnTo>
                  <a:lnTo>
                    <a:pt x="281180" y="106795"/>
                  </a:lnTo>
                  <a:lnTo>
                    <a:pt x="280218" y="103427"/>
                  </a:lnTo>
                  <a:lnTo>
                    <a:pt x="279176" y="100060"/>
                  </a:lnTo>
                  <a:lnTo>
                    <a:pt x="278133" y="96693"/>
                  </a:lnTo>
                  <a:lnTo>
                    <a:pt x="276931" y="93405"/>
                  </a:lnTo>
                  <a:lnTo>
                    <a:pt x="275728" y="90198"/>
                  </a:lnTo>
                  <a:lnTo>
                    <a:pt x="274365" y="86911"/>
                  </a:lnTo>
                  <a:lnTo>
                    <a:pt x="273002" y="83784"/>
                  </a:lnTo>
                  <a:lnTo>
                    <a:pt x="271479" y="80657"/>
                  </a:lnTo>
                  <a:lnTo>
                    <a:pt x="269955" y="77530"/>
                  </a:lnTo>
                  <a:lnTo>
                    <a:pt x="268352" y="74484"/>
                  </a:lnTo>
                  <a:lnTo>
                    <a:pt x="266668" y="71517"/>
                  </a:lnTo>
                  <a:lnTo>
                    <a:pt x="264904" y="68551"/>
                  </a:lnTo>
                  <a:lnTo>
                    <a:pt x="263060" y="65664"/>
                  </a:lnTo>
                  <a:lnTo>
                    <a:pt x="261216" y="62778"/>
                  </a:lnTo>
                  <a:lnTo>
                    <a:pt x="259212" y="59972"/>
                  </a:lnTo>
                  <a:lnTo>
                    <a:pt x="257207" y="57166"/>
                  </a:lnTo>
                  <a:lnTo>
                    <a:pt x="255122" y="54440"/>
                  </a:lnTo>
                  <a:lnTo>
                    <a:pt x="252958" y="51794"/>
                  </a:lnTo>
                  <a:lnTo>
                    <a:pt x="250713" y="49228"/>
                  </a:lnTo>
                  <a:lnTo>
                    <a:pt x="248468" y="46663"/>
                  </a:lnTo>
                  <a:lnTo>
                    <a:pt x="246143" y="44097"/>
                  </a:lnTo>
                  <a:lnTo>
                    <a:pt x="243737" y="41692"/>
                  </a:lnTo>
                  <a:lnTo>
                    <a:pt x="241332" y="39286"/>
                  </a:lnTo>
                  <a:lnTo>
                    <a:pt x="238766" y="36961"/>
                  </a:lnTo>
                  <a:lnTo>
                    <a:pt x="236201" y="34716"/>
                  </a:lnTo>
                  <a:lnTo>
                    <a:pt x="233635" y="32471"/>
                  </a:lnTo>
                  <a:lnTo>
                    <a:pt x="230909" y="30387"/>
                  </a:lnTo>
                  <a:lnTo>
                    <a:pt x="228183" y="28302"/>
                  </a:lnTo>
                  <a:lnTo>
                    <a:pt x="225457" y="26298"/>
                  </a:lnTo>
                  <a:lnTo>
                    <a:pt x="222651" y="24293"/>
                  </a:lnTo>
                  <a:lnTo>
                    <a:pt x="219765" y="22449"/>
                  </a:lnTo>
                  <a:lnTo>
                    <a:pt x="216798" y="20605"/>
                  </a:lnTo>
                  <a:lnTo>
                    <a:pt x="213831" y="18841"/>
                  </a:lnTo>
                  <a:lnTo>
                    <a:pt x="210865" y="17158"/>
                  </a:lnTo>
                  <a:lnTo>
                    <a:pt x="207818" y="15554"/>
                  </a:lnTo>
                  <a:lnTo>
                    <a:pt x="204691" y="14031"/>
                  </a:lnTo>
                  <a:lnTo>
                    <a:pt x="201564" y="12588"/>
                  </a:lnTo>
                  <a:lnTo>
                    <a:pt x="198357" y="11144"/>
                  </a:lnTo>
                  <a:lnTo>
                    <a:pt x="195150" y="9862"/>
                  </a:lnTo>
                  <a:lnTo>
                    <a:pt x="191943" y="8659"/>
                  </a:lnTo>
                  <a:lnTo>
                    <a:pt x="188576" y="7456"/>
                  </a:lnTo>
                  <a:lnTo>
                    <a:pt x="185289" y="6414"/>
                  </a:lnTo>
                  <a:lnTo>
                    <a:pt x="181921" y="5372"/>
                  </a:lnTo>
                  <a:lnTo>
                    <a:pt x="178473" y="4490"/>
                  </a:lnTo>
                  <a:lnTo>
                    <a:pt x="175106" y="3608"/>
                  </a:lnTo>
                  <a:lnTo>
                    <a:pt x="171578" y="2886"/>
                  </a:lnTo>
                  <a:lnTo>
                    <a:pt x="168131" y="2245"/>
                  </a:lnTo>
                  <a:lnTo>
                    <a:pt x="164603" y="1604"/>
                  </a:lnTo>
                  <a:lnTo>
                    <a:pt x="161075" y="1122"/>
                  </a:lnTo>
                  <a:lnTo>
                    <a:pt x="157467" y="722"/>
                  </a:lnTo>
                  <a:lnTo>
                    <a:pt x="153859" y="401"/>
                  </a:lnTo>
                  <a:lnTo>
                    <a:pt x="150251" y="160"/>
                  </a:lnTo>
                  <a:lnTo>
                    <a:pt x="146563" y="80"/>
                  </a:lnTo>
                  <a:lnTo>
                    <a:pt x="142875" y="0"/>
                  </a:lnTo>
                  <a:close/>
                </a:path>
              </a:pathLst>
            </a:custGeom>
            <a:gradFill>
              <a:gsLst>
                <a:gs pos="0">
                  <a:srgbClr val="F7D3B8"/>
                </a:gs>
                <a:gs pos="48000">
                  <a:srgbClr val="FFEBDC"/>
                </a:gs>
                <a:gs pos="100000">
                  <a:srgbClr val="F7F5E6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196" name="Google Shape;196;p25"/>
            <p:cNvSpPr/>
            <p:nvPr/>
          </p:nvSpPr>
          <p:spPr>
            <a:xfrm flipH="1" rot="10800000">
              <a:off x="6454117" y="1634583"/>
              <a:ext cx="627438" cy="624983"/>
            </a:xfrm>
            <a:custGeom>
              <a:rect b="b" l="l" r="r" t="t"/>
              <a:pathLst>
                <a:path extrusionOk="0" h="209550" w="210021">
                  <a:moveTo>
                    <a:pt x="210021" y="0"/>
                  </a:moveTo>
                  <a:lnTo>
                    <a:pt x="204593" y="118"/>
                  </a:lnTo>
                  <a:lnTo>
                    <a:pt x="199284" y="236"/>
                  </a:lnTo>
                  <a:lnTo>
                    <a:pt x="193856" y="590"/>
                  </a:lnTo>
                  <a:lnTo>
                    <a:pt x="188547" y="1062"/>
                  </a:lnTo>
                  <a:lnTo>
                    <a:pt x="183355" y="1652"/>
                  </a:lnTo>
                  <a:lnTo>
                    <a:pt x="178046" y="2478"/>
                  </a:lnTo>
                  <a:lnTo>
                    <a:pt x="172854" y="3304"/>
                  </a:lnTo>
                  <a:lnTo>
                    <a:pt x="167781" y="4248"/>
                  </a:lnTo>
                  <a:lnTo>
                    <a:pt x="162707" y="5428"/>
                  </a:lnTo>
                  <a:lnTo>
                    <a:pt x="157634" y="6607"/>
                  </a:lnTo>
                  <a:lnTo>
                    <a:pt x="152678" y="8023"/>
                  </a:lnTo>
                  <a:lnTo>
                    <a:pt x="147723" y="9439"/>
                  </a:lnTo>
                  <a:lnTo>
                    <a:pt x="142767" y="11091"/>
                  </a:lnTo>
                  <a:lnTo>
                    <a:pt x="137930" y="12743"/>
                  </a:lnTo>
                  <a:lnTo>
                    <a:pt x="133092" y="14631"/>
                  </a:lnTo>
                  <a:lnTo>
                    <a:pt x="128372" y="16519"/>
                  </a:lnTo>
                  <a:lnTo>
                    <a:pt x="123771" y="18524"/>
                  </a:lnTo>
                  <a:lnTo>
                    <a:pt x="119169" y="20766"/>
                  </a:lnTo>
                  <a:lnTo>
                    <a:pt x="114568" y="23008"/>
                  </a:lnTo>
                  <a:lnTo>
                    <a:pt x="110084" y="25368"/>
                  </a:lnTo>
                  <a:lnTo>
                    <a:pt x="105718" y="27846"/>
                  </a:lnTo>
                  <a:lnTo>
                    <a:pt x="101353" y="30441"/>
                  </a:lnTo>
                  <a:lnTo>
                    <a:pt x="96987" y="33037"/>
                  </a:lnTo>
                  <a:lnTo>
                    <a:pt x="92740" y="35869"/>
                  </a:lnTo>
                  <a:lnTo>
                    <a:pt x="88610" y="38701"/>
                  </a:lnTo>
                  <a:lnTo>
                    <a:pt x="84598" y="41650"/>
                  </a:lnTo>
                  <a:lnTo>
                    <a:pt x="80587" y="44718"/>
                  </a:lnTo>
                  <a:lnTo>
                    <a:pt x="76693" y="47904"/>
                  </a:lnTo>
                  <a:lnTo>
                    <a:pt x="72799" y="51208"/>
                  </a:lnTo>
                  <a:lnTo>
                    <a:pt x="69024" y="54511"/>
                  </a:lnTo>
                  <a:lnTo>
                    <a:pt x="65366" y="57933"/>
                  </a:lnTo>
                  <a:lnTo>
                    <a:pt x="61708" y="61473"/>
                  </a:lnTo>
                  <a:lnTo>
                    <a:pt x="58169" y="65012"/>
                  </a:lnTo>
                  <a:lnTo>
                    <a:pt x="54747" y="68670"/>
                  </a:lnTo>
                  <a:lnTo>
                    <a:pt x="51443" y="72446"/>
                  </a:lnTo>
                  <a:lnTo>
                    <a:pt x="48140" y="76339"/>
                  </a:lnTo>
                  <a:lnTo>
                    <a:pt x="45072" y="80233"/>
                  </a:lnTo>
                  <a:lnTo>
                    <a:pt x="42004" y="84245"/>
                  </a:lnTo>
                  <a:lnTo>
                    <a:pt x="38936" y="88256"/>
                  </a:lnTo>
                  <a:lnTo>
                    <a:pt x="36105" y="92386"/>
                  </a:lnTo>
                  <a:lnTo>
                    <a:pt x="33273" y="96634"/>
                  </a:lnTo>
                  <a:lnTo>
                    <a:pt x="30677" y="100881"/>
                  </a:lnTo>
                  <a:lnTo>
                    <a:pt x="28081" y="105247"/>
                  </a:lnTo>
                  <a:lnTo>
                    <a:pt x="25604" y="109731"/>
                  </a:lnTo>
                  <a:lnTo>
                    <a:pt x="23244" y="114214"/>
                  </a:lnTo>
                  <a:lnTo>
                    <a:pt x="20884" y="118698"/>
                  </a:lnTo>
                  <a:lnTo>
                    <a:pt x="18760" y="123299"/>
                  </a:lnTo>
                  <a:lnTo>
                    <a:pt x="16754" y="128019"/>
                  </a:lnTo>
                  <a:lnTo>
                    <a:pt x="14749" y="132739"/>
                  </a:lnTo>
                  <a:lnTo>
                    <a:pt x="12979" y="137576"/>
                  </a:lnTo>
                  <a:lnTo>
                    <a:pt x="11209" y="142414"/>
                  </a:lnTo>
                  <a:lnTo>
                    <a:pt x="9557" y="147251"/>
                  </a:lnTo>
                  <a:lnTo>
                    <a:pt x="8141" y="152207"/>
                  </a:lnTo>
                  <a:lnTo>
                    <a:pt x="6725" y="157163"/>
                  </a:lnTo>
                  <a:lnTo>
                    <a:pt x="5546" y="162236"/>
                  </a:lnTo>
                  <a:lnTo>
                    <a:pt x="4366" y="167310"/>
                  </a:lnTo>
                  <a:lnTo>
                    <a:pt x="3422" y="172501"/>
                  </a:lnTo>
                  <a:lnTo>
                    <a:pt x="2478" y="177693"/>
                  </a:lnTo>
                  <a:lnTo>
                    <a:pt x="1770" y="182884"/>
                  </a:lnTo>
                  <a:lnTo>
                    <a:pt x="1180" y="188076"/>
                  </a:lnTo>
                  <a:lnTo>
                    <a:pt x="708" y="193385"/>
                  </a:lnTo>
                  <a:lnTo>
                    <a:pt x="354" y="198813"/>
                  </a:lnTo>
                  <a:lnTo>
                    <a:pt x="118" y="204122"/>
                  </a:lnTo>
                  <a:lnTo>
                    <a:pt x="0" y="209550"/>
                  </a:lnTo>
                  <a:lnTo>
                    <a:pt x="210021" y="209550"/>
                  </a:lnTo>
                  <a:lnTo>
                    <a:pt x="210021" y="0"/>
                  </a:lnTo>
                  <a:close/>
                </a:path>
              </a:pathLst>
            </a:custGeom>
            <a:solidFill>
              <a:srgbClr val="F1E398"/>
            </a:soli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197" name="Google Shape;197;p25"/>
            <p:cNvSpPr txBox="1"/>
            <p:nvPr/>
          </p:nvSpPr>
          <p:spPr>
            <a:xfrm>
              <a:off x="2221832" y="2689095"/>
              <a:ext cx="46881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81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91"/>
                <a:buFont typeface="Arial"/>
                <a:buNone/>
              </a:pPr>
              <a:r>
                <a:rPr b="0" i="0" lang="en" sz="9091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Activity</a:t>
              </a:r>
              <a:endParaRPr b="0" i="0" sz="9091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6"/>
          <p:cNvSpPr txBox="1"/>
          <p:nvPr>
            <p:ph type="title"/>
          </p:nvPr>
        </p:nvSpPr>
        <p:spPr>
          <a:xfrm>
            <a:off x="311700" y="4501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852"/>
              <a:buFont typeface="Arial"/>
              <a:buNone/>
            </a:pPr>
            <a:r>
              <a:rPr b="1" lang="en" sz="1900">
                <a:solidFill>
                  <a:srgbClr val="000000"/>
                </a:solidFill>
                <a:highlight>
                  <a:schemeClr val="lt2"/>
                </a:highlight>
              </a:rPr>
              <a:t>Giraffe Hot Potato (group exercise)</a:t>
            </a:r>
            <a:endParaRPr b="1" sz="1900">
              <a:solidFill>
                <a:srgbClr val="000000"/>
              </a:solidFill>
              <a:highlight>
                <a:schemeClr val="lt2"/>
              </a:highlight>
            </a:endParaRPr>
          </a:p>
        </p:txBody>
      </p:sp>
      <p:sp>
        <p:nvSpPr>
          <p:cNvPr id="203" name="Google Shape;203;p26"/>
          <p:cNvSpPr txBox="1"/>
          <p:nvPr>
            <p:ph idx="1" type="body"/>
          </p:nvPr>
        </p:nvSpPr>
        <p:spPr>
          <a:xfrm>
            <a:off x="3049450" y="1022850"/>
            <a:ext cx="5637600" cy="38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" sz="1600">
                <a:solidFill>
                  <a:schemeClr val="dk1"/>
                </a:solidFill>
              </a:rPr>
              <a:t>Goal</a:t>
            </a:r>
            <a:r>
              <a:rPr b="1" lang="en" sz="1100">
                <a:solidFill>
                  <a:schemeClr val="dk1"/>
                </a:solidFill>
              </a:rPr>
              <a:t>:</a:t>
            </a:r>
            <a:r>
              <a:rPr lang="en" sz="1100">
                <a:solidFill>
                  <a:schemeClr val="dk1"/>
                </a:solidFill>
              </a:rPr>
              <a:t>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300">
                <a:solidFill>
                  <a:schemeClr val="dk1"/>
                </a:solidFill>
              </a:rPr>
              <a:t>To build NVC muscle memory! We are practicing how to quickly identify the 4 steps (Observation, Feelings, Needs, Requests) in real-time.</a:t>
            </a:r>
            <a:endParaRPr>
              <a:solidFill>
                <a:srgbClr val="000000"/>
              </a:solidFill>
              <a:highlight>
                <a:schemeClr val="lt2"/>
              </a:highlight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b="1" lang="en" sz="1600">
                <a:solidFill>
                  <a:srgbClr val="000000"/>
                </a:solidFill>
                <a:highlight>
                  <a:schemeClr val="lt2"/>
                </a:highlight>
              </a:rPr>
              <a:t>Skills we are building:</a:t>
            </a:r>
            <a:endParaRPr b="1" sz="1600">
              <a:solidFill>
                <a:srgbClr val="000000"/>
              </a:solidFill>
              <a:highlight>
                <a:schemeClr val="lt2"/>
              </a:highlight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👀 </a:t>
            </a:r>
            <a:r>
              <a:rPr b="1" lang="en" sz="1500">
                <a:solidFill>
                  <a:schemeClr val="dk1"/>
                </a:solidFill>
              </a:rPr>
              <a:t>Clear Observation:</a:t>
            </a:r>
            <a:r>
              <a:rPr lang="en" sz="1500">
                <a:solidFill>
                  <a:schemeClr val="dk1"/>
                </a:solidFill>
              </a:rPr>
              <a:t> Separating facts from stories.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❤️ </a:t>
            </a:r>
            <a:r>
              <a:rPr b="1" lang="en" sz="1500">
                <a:solidFill>
                  <a:schemeClr val="dk1"/>
                </a:solidFill>
              </a:rPr>
              <a:t>Self-Empathy:</a:t>
            </a:r>
            <a:r>
              <a:rPr lang="en" sz="1500">
                <a:solidFill>
                  <a:schemeClr val="dk1"/>
                </a:solidFill>
              </a:rPr>
              <a:t> connecting our own feelings to needs.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🤔 </a:t>
            </a:r>
            <a:r>
              <a:rPr b="1" lang="en" sz="1500">
                <a:solidFill>
                  <a:schemeClr val="dk1"/>
                </a:solidFill>
              </a:rPr>
              <a:t>Curiosity:</a:t>
            </a:r>
            <a:r>
              <a:rPr lang="en" sz="1500">
                <a:solidFill>
                  <a:schemeClr val="dk1"/>
                </a:solidFill>
              </a:rPr>
              <a:t> Getting interested instead of defensive.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🎉 </a:t>
            </a:r>
            <a:r>
              <a:rPr b="1" lang="en" sz="1500">
                <a:solidFill>
                  <a:schemeClr val="dk1"/>
                </a:solidFill>
              </a:rPr>
              <a:t>Play:</a:t>
            </a:r>
            <a:r>
              <a:rPr lang="en" sz="1500">
                <a:solidFill>
                  <a:schemeClr val="dk1"/>
                </a:solidFill>
              </a:rPr>
              <a:t> Learning through connection, not perfection.</a:t>
            </a:r>
            <a:endParaRPr sz="15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4" name="Google Shape;204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700" y="1022850"/>
            <a:ext cx="2423650" cy="2205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6" title="Screenshot 2026-03-01 at 2.28.37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325" y="3359110"/>
            <a:ext cx="2362406" cy="16099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7"/>
          <p:cNvSpPr txBox="1"/>
          <p:nvPr>
            <p:ph type="title"/>
          </p:nvPr>
        </p:nvSpPr>
        <p:spPr>
          <a:xfrm>
            <a:off x="311700" y="125838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852"/>
              <a:buFont typeface="Arial"/>
              <a:buNone/>
            </a:pPr>
            <a:r>
              <a:rPr b="1" lang="en" sz="1900">
                <a:solidFill>
                  <a:srgbClr val="000000"/>
                </a:solidFill>
                <a:highlight>
                  <a:schemeClr val="lt2"/>
                </a:highlight>
              </a:rPr>
              <a:t>Giraffe Hot Potato (example)</a:t>
            </a:r>
            <a:endParaRPr b="1" sz="1900">
              <a:solidFill>
                <a:srgbClr val="000000"/>
              </a:solidFill>
              <a:highlight>
                <a:schemeClr val="lt2"/>
              </a:highlight>
            </a:endParaRPr>
          </a:p>
        </p:txBody>
      </p:sp>
      <p:graphicFrame>
        <p:nvGraphicFramePr>
          <p:cNvPr id="211" name="Google Shape;211;p27"/>
          <p:cNvGraphicFramePr/>
          <p:nvPr/>
        </p:nvGraphicFramePr>
        <p:xfrm>
          <a:off x="126375" y="104335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{BDE0A9CA-15C0-439D-9408-FD3F12B34C37}</a:tableStyleId>
              </a:tblPr>
              <a:tblGrid>
                <a:gridCol w="1488650"/>
                <a:gridCol w="2096875"/>
                <a:gridCol w="2031900"/>
                <a:gridCol w="1495575"/>
                <a:gridCol w="17782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en" sz="1300">
                          <a:solidFill>
                            <a:schemeClr val="dk1"/>
                          </a:solidFill>
                        </a:rPr>
                        <a:t>🎬 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Observation</a:t>
                      </a:r>
                      <a:endParaRPr sz="1600" u="none" cap="none" strike="noStrike"/>
                    </a:p>
                  </a:txBody>
                  <a:tcPr marT="91425" marB="91425" marR="91425" marL="91425"/>
                </a:tc>
                <a:tc gridSpan="4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"/>
                        <a:t>When I expressed how I felt, you changed the topic; I feel…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500" u="none" cap="none" strike="noStrike"/>
                        <a:t> </a:t>
                      </a:r>
                      <a:r>
                        <a:rPr b="1" lang="en" sz="1500"/>
                        <a:t>❤️ Feelings</a:t>
                      </a:r>
                      <a:r>
                        <a:rPr lang="en" sz="1500" u="none" cap="none" strike="noStrike"/>
                        <a:t> </a:t>
                      </a:r>
                      <a:endParaRPr sz="1500" u="none" cap="none" strike="noStrike"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scared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curious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angry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frustrated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cap="none" strike="noStrike"/>
                        <a:t> </a:t>
                      </a:r>
                      <a:r>
                        <a:rPr lang="en" sz="1600"/>
                        <a:t>🔋 Needs</a:t>
                      </a:r>
                      <a:r>
                        <a:rPr lang="en" sz="1600" u="none" cap="none" strike="noStrike"/>
                        <a:t> </a:t>
                      </a:r>
                      <a:endParaRPr sz="1600" u="none" cap="none" strike="noStrike"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Safety, security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understanding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To be heard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To have space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500" u="none" cap="none" strike="noStrike"/>
                        <a:t> </a:t>
                      </a:r>
                      <a:r>
                        <a:rPr lang="en" sz="1500"/>
                        <a:t>🗣️ Request</a:t>
                      </a:r>
                      <a:endParaRPr sz="1500" u="none" cap="none" strike="noStrike"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Can we talk about what just happened?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Hey, you seem like your stressed, let’s talk about what you need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Can we talk about what I expressed?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I’m going to take 5 minutes and regroup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212" name="Google Shape;212;p27"/>
          <p:cNvSpPr txBox="1"/>
          <p:nvPr/>
        </p:nvSpPr>
        <p:spPr>
          <a:xfrm>
            <a:off x="155850" y="643155"/>
            <a:ext cx="8832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When I ______ , I feel ______ because I need ______ . Would you ______ ?</a:t>
            </a:r>
            <a:endParaRPr/>
          </a:p>
        </p:txBody>
      </p:sp>
      <p:sp>
        <p:nvSpPr>
          <p:cNvPr id="213" name="Google Shape;213;p27"/>
          <p:cNvSpPr txBox="1"/>
          <p:nvPr/>
        </p:nvSpPr>
        <p:spPr>
          <a:xfrm>
            <a:off x="80550" y="3244750"/>
            <a:ext cx="8982900" cy="18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Goal:</a:t>
            </a:r>
            <a:r>
              <a:rPr lang="en" sz="1100">
                <a:solidFill>
                  <a:schemeClr val="dk1"/>
                </a:solidFill>
              </a:rPr>
              <a:t> To build NVC muscle memory! We practice identifying the 4 steps (Observation, Feelings, Needs, Requests) in real-time.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How to Play:</a:t>
            </a:r>
            <a:endParaRPr b="1"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b="1" lang="en" sz="1100">
                <a:solidFill>
                  <a:schemeClr val="dk1"/>
                </a:solidFill>
              </a:rPr>
              <a:t>The Spark:</a:t>
            </a:r>
            <a:r>
              <a:rPr lang="en" sz="1100">
                <a:solidFill>
                  <a:schemeClr val="dk1"/>
                </a:solidFill>
              </a:rPr>
              <a:t> We start with one </a:t>
            </a:r>
            <a:r>
              <a:rPr b="1" lang="en" sz="1100">
                <a:solidFill>
                  <a:schemeClr val="dk1"/>
                </a:solidFill>
              </a:rPr>
              <a:t>Observation</a:t>
            </a:r>
            <a:r>
              <a:rPr lang="en" sz="1100">
                <a:solidFill>
                  <a:schemeClr val="dk1"/>
                </a:solidFill>
              </a:rPr>
              <a:t> (e.g., "I heard a sigh"). 🎬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b="1" lang="en" sz="1100">
                <a:solidFill>
                  <a:schemeClr val="dk1"/>
                </a:solidFill>
              </a:rPr>
              <a:t>Fill the Grid:</a:t>
            </a:r>
            <a:r>
              <a:rPr lang="en" sz="1100">
                <a:solidFill>
                  <a:schemeClr val="dk1"/>
                </a:solidFill>
              </a:rPr>
              <a:t> The group calls out </a:t>
            </a:r>
            <a:r>
              <a:rPr i="1" lang="en" sz="1100">
                <a:solidFill>
                  <a:schemeClr val="dk1"/>
                </a:solidFill>
              </a:rPr>
              <a:t>any</a:t>
            </a:r>
            <a:r>
              <a:rPr lang="en" sz="1100">
                <a:solidFill>
                  <a:schemeClr val="dk1"/>
                </a:solidFill>
              </a:rPr>
              <a:t> </a:t>
            </a:r>
            <a:r>
              <a:rPr b="1" lang="en" sz="1100">
                <a:solidFill>
                  <a:schemeClr val="dk1"/>
                </a:solidFill>
              </a:rPr>
              <a:t>Feeling</a:t>
            </a:r>
            <a:r>
              <a:rPr lang="en" sz="1100">
                <a:solidFill>
                  <a:schemeClr val="dk1"/>
                </a:solidFill>
              </a:rPr>
              <a:t>, </a:t>
            </a:r>
            <a:r>
              <a:rPr b="1" lang="en" sz="1100">
                <a:solidFill>
                  <a:schemeClr val="dk1"/>
                </a:solidFill>
              </a:rPr>
              <a:t>Need</a:t>
            </a:r>
            <a:r>
              <a:rPr lang="en" sz="1100">
                <a:solidFill>
                  <a:schemeClr val="dk1"/>
                </a:solidFill>
              </a:rPr>
              <a:t>, or </a:t>
            </a:r>
            <a:r>
              <a:rPr b="1" lang="en" sz="1100">
                <a:solidFill>
                  <a:schemeClr val="dk1"/>
                </a:solidFill>
              </a:rPr>
              <a:t>Request</a:t>
            </a:r>
            <a:r>
              <a:rPr lang="en" sz="1100">
                <a:solidFill>
                  <a:schemeClr val="dk1"/>
                </a:solidFill>
              </a:rPr>
              <a:t> that might fit.</a:t>
            </a:r>
            <a:endParaRPr sz="1100"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i="1" lang="en" sz="1100">
                <a:solidFill>
                  <a:schemeClr val="dk1"/>
                </a:solidFill>
              </a:rPr>
              <a:t>Tip:</a:t>
            </a:r>
            <a:r>
              <a:rPr lang="en" sz="1100">
                <a:solidFill>
                  <a:schemeClr val="dk1"/>
                </a:solidFill>
              </a:rPr>
              <a:t> You can guess for </a:t>
            </a:r>
            <a:r>
              <a:rPr i="1" lang="en" sz="1100">
                <a:solidFill>
                  <a:schemeClr val="dk1"/>
                </a:solidFill>
              </a:rPr>
              <a:t>your</a:t>
            </a:r>
            <a:r>
              <a:rPr lang="en" sz="1100">
                <a:solidFill>
                  <a:schemeClr val="dk1"/>
                </a:solidFill>
              </a:rPr>
              <a:t> perspective or the </a:t>
            </a:r>
            <a:r>
              <a:rPr i="1" lang="en" sz="1100">
                <a:solidFill>
                  <a:schemeClr val="dk1"/>
                </a:solidFill>
              </a:rPr>
              <a:t>other person's</a:t>
            </a:r>
            <a:r>
              <a:rPr lang="en" sz="1100">
                <a:solidFill>
                  <a:schemeClr val="dk1"/>
                </a:solidFill>
              </a:rPr>
              <a:t>.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b="1" lang="en" sz="1100">
                <a:solidFill>
                  <a:schemeClr val="dk1"/>
                </a:solidFill>
              </a:rPr>
              <a:t>The Statement:</a:t>
            </a:r>
            <a:r>
              <a:rPr lang="en" sz="1100">
                <a:solidFill>
                  <a:schemeClr val="dk1"/>
                </a:solidFill>
              </a:rPr>
              <a:t> Finally, we walk through the full sentence together:</a:t>
            </a:r>
            <a:endParaRPr sz="1100"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i="1" lang="en" sz="1100">
                <a:solidFill>
                  <a:schemeClr val="dk1"/>
                </a:solidFill>
              </a:rPr>
              <a:t>"When I [Observation], I feel [Feeling] because I need [Need]. Would you [Request]?"</a:t>
            </a:r>
            <a:r>
              <a:rPr lang="en" sz="1100">
                <a:solidFill>
                  <a:schemeClr val="dk1"/>
                </a:solidFill>
              </a:rPr>
              <a:t> 🗣️</a:t>
            </a:r>
            <a:endParaRPr sz="1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8"/>
          <p:cNvSpPr txBox="1"/>
          <p:nvPr>
            <p:ph type="title"/>
          </p:nvPr>
        </p:nvSpPr>
        <p:spPr>
          <a:xfrm>
            <a:off x="311700" y="231438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852"/>
              <a:buFont typeface="Arial"/>
              <a:buNone/>
            </a:pPr>
            <a:r>
              <a:rPr b="1" lang="en" sz="1900">
                <a:solidFill>
                  <a:srgbClr val="000000"/>
                </a:solidFill>
                <a:highlight>
                  <a:schemeClr val="lt2"/>
                </a:highlight>
              </a:rPr>
              <a:t>Giraffe Hot Potato (group exercise)</a:t>
            </a:r>
            <a:endParaRPr b="1" sz="1900">
              <a:solidFill>
                <a:srgbClr val="000000"/>
              </a:solidFill>
              <a:highlight>
                <a:schemeClr val="lt2"/>
              </a:highlight>
            </a:endParaRPr>
          </a:p>
        </p:txBody>
      </p:sp>
      <p:graphicFrame>
        <p:nvGraphicFramePr>
          <p:cNvPr id="219" name="Google Shape;219;p28"/>
          <p:cNvGraphicFramePr/>
          <p:nvPr/>
        </p:nvGraphicFramePr>
        <p:xfrm>
          <a:off x="126375" y="118293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{BDE0A9CA-15C0-439D-9408-FD3F12B34C37}</a:tableStyleId>
              </a:tblPr>
              <a:tblGrid>
                <a:gridCol w="1544050"/>
                <a:gridCol w="2041475"/>
                <a:gridCol w="2031900"/>
                <a:gridCol w="1495575"/>
                <a:gridCol w="1778250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/>
                        <a:t> </a:t>
                      </a:r>
                      <a:r>
                        <a:rPr lang="en" sz="1300"/>
                        <a:t>🎬 </a:t>
                      </a:r>
                      <a:r>
                        <a:rPr lang="en"/>
                        <a:t>Observation</a:t>
                      </a:r>
                      <a:r>
                        <a:rPr lang="en" sz="1600" u="none" cap="none" strike="noStrike"/>
                        <a:t> </a:t>
                      </a:r>
                      <a:endParaRPr sz="1600" u="none" cap="none" strike="noStrike"/>
                    </a:p>
                  </a:txBody>
                  <a:tcPr marT="91425" marB="91425" marR="91425" marL="91425"/>
                </a:tc>
                <a:tc gridSpan="4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When I talk to you and you don’t look at me, respond, comment, ask questions, or show visible interest; I feel…</a:t>
                      </a:r>
                      <a:endParaRPr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500" u="none" cap="none" strike="noStrike"/>
                        <a:t> </a:t>
                      </a:r>
                      <a:r>
                        <a:rPr b="1" lang="en" sz="1500"/>
                        <a:t>❤️ Feelings</a:t>
                      </a:r>
                      <a:r>
                        <a:rPr lang="en" sz="1500" u="none" cap="none" strike="noStrike"/>
                        <a:t> </a:t>
                      </a:r>
                      <a:endParaRPr sz="1500" u="none" cap="none" strike="noStrike"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Ignored or angry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Curious/joy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Admiration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Disappointed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cap="none" strike="noStrike"/>
                        <a:t> </a:t>
                      </a:r>
                      <a:r>
                        <a:rPr lang="en" sz="1600"/>
                        <a:t>🔋 Needs</a:t>
                      </a:r>
                      <a:r>
                        <a:rPr lang="en" sz="1600" u="none" cap="none" strike="noStrike"/>
                        <a:t> </a:t>
                      </a:r>
                      <a:endParaRPr sz="1600" u="none" cap="none" strike="noStrike"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Attention/connection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Learning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Learning/curiosity/understanding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Acknowledgement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500" u="none" cap="none" strike="noStrike"/>
                        <a:t> </a:t>
                      </a:r>
                      <a:r>
                        <a:rPr lang="en" sz="1500"/>
                        <a:t>🗣️ Request</a:t>
                      </a:r>
                      <a:endParaRPr sz="1500" u="none" cap="none" strike="noStrike"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Can you hear me, and can you I </a:t>
                      </a:r>
                      <a:r>
                        <a:rPr lang="en"/>
                        <a:t>have 5 minutes of your time?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What’s happening with you right now? </a:t>
                      </a:r>
                      <a:r>
                        <a:rPr lang="en"/>
                        <a:t>I’m curious about you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Tell me what is alive in you? What is going on for you right now?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When I talk to you, can you focus on me when I talk to you? 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220" name="Google Shape;220;p28"/>
          <p:cNvSpPr txBox="1"/>
          <p:nvPr/>
        </p:nvSpPr>
        <p:spPr>
          <a:xfrm>
            <a:off x="0" y="698555"/>
            <a:ext cx="8832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When I ______ , I feel ______ because I need ______ . Would you ______ ?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chemeClr val="lt2"/>
        </a:solidFill>
      </p:bgPr>
    </p:bg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9"/>
          <p:cNvSpPr txBox="1"/>
          <p:nvPr>
            <p:ph type="title"/>
          </p:nvPr>
        </p:nvSpPr>
        <p:spPr>
          <a:xfrm>
            <a:off x="311700" y="231438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852"/>
              <a:buFont typeface="Arial"/>
              <a:buNone/>
            </a:pPr>
            <a:r>
              <a:rPr b="1" lang="en" sz="1900">
                <a:solidFill>
                  <a:srgbClr val="000000"/>
                </a:solidFill>
                <a:highlight>
                  <a:schemeClr val="lt2"/>
                </a:highlight>
              </a:rPr>
              <a:t>Giraffe Hot Potato (group exercise)</a:t>
            </a:r>
            <a:endParaRPr b="1" sz="1900">
              <a:solidFill>
                <a:srgbClr val="000000"/>
              </a:solidFill>
              <a:highlight>
                <a:schemeClr val="lt2"/>
              </a:highlight>
            </a:endParaRPr>
          </a:p>
        </p:txBody>
      </p:sp>
      <p:graphicFrame>
        <p:nvGraphicFramePr>
          <p:cNvPr id="226" name="Google Shape;226;p29"/>
          <p:cNvGraphicFramePr/>
          <p:nvPr/>
        </p:nvGraphicFramePr>
        <p:xfrm>
          <a:off x="126375" y="117213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{BDE0A9CA-15C0-439D-9408-FD3F12B34C37}</a:tableStyleId>
              </a:tblPr>
              <a:tblGrid>
                <a:gridCol w="1544050"/>
                <a:gridCol w="2041475"/>
                <a:gridCol w="2031900"/>
                <a:gridCol w="1495575"/>
                <a:gridCol w="1778250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/>
                        <a:t> </a:t>
                      </a:r>
                      <a:r>
                        <a:rPr lang="en" sz="1300"/>
                        <a:t>🎬 </a:t>
                      </a:r>
                      <a:r>
                        <a:rPr lang="en"/>
                        <a:t>Observation</a:t>
                      </a:r>
                      <a:r>
                        <a:rPr lang="en" sz="1600" u="none" cap="none" strike="noStrike"/>
                        <a:t> </a:t>
                      </a:r>
                      <a:endParaRPr sz="1600" u="none" cap="none" strike="noStrike"/>
                    </a:p>
                  </a:txBody>
                  <a:tcPr marT="91425" marB="91425" marR="91425" marL="91425"/>
                </a:tc>
                <a:tc gridSpan="4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When I talk to you and you don’t look at me, respond, comment, ask questions, or show visible interest; 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I feel…</a:t>
                      </a:r>
                      <a:endParaRPr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500" u="none" cap="none" strike="noStrike"/>
                        <a:t> </a:t>
                      </a:r>
                      <a:r>
                        <a:rPr b="1" lang="en" sz="1500"/>
                        <a:t>❤️ Feelings</a:t>
                      </a:r>
                      <a:r>
                        <a:rPr lang="en" sz="1500" u="none" cap="none" strike="noStrike"/>
                        <a:t> </a:t>
                      </a:r>
                      <a:endParaRPr sz="1500" u="none" cap="none" strike="noStrike"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sad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lonely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discouraged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hurt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cap="none" strike="noStrike"/>
                        <a:t> </a:t>
                      </a:r>
                      <a:r>
                        <a:rPr lang="en" sz="1600"/>
                        <a:t>🔋 Needs</a:t>
                      </a:r>
                      <a:r>
                        <a:rPr lang="en" sz="1600" u="none" cap="none" strike="noStrike"/>
                        <a:t> </a:t>
                      </a:r>
                      <a:endParaRPr sz="1600" u="none" cap="none" strike="noStrike"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support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connection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presence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care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500" u="none" cap="none" strike="noStrike"/>
                        <a:t> </a:t>
                      </a:r>
                      <a:r>
                        <a:rPr lang="en" sz="1500"/>
                        <a:t>🗣️ Request</a:t>
                      </a:r>
                      <a:endParaRPr sz="1500" u="none" cap="none" strike="noStrike"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Could you ask me a question about my topic?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Could you respond to me and show me you are listening by reflecting what I have said?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Could you look at me or give me a small response while I’m talking?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Could you pause and tell me one thing you care about in what I’m sharing?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227" name="Google Shape;227;p29"/>
          <p:cNvSpPr txBox="1"/>
          <p:nvPr/>
        </p:nvSpPr>
        <p:spPr>
          <a:xfrm>
            <a:off x="0" y="698555"/>
            <a:ext cx="8832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When I ______ , I feel ______ because I need ______ . Would you ______ ?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chemeClr val="lt2"/>
        </a:solidFill>
      </p:bgPr>
    </p:bg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0"/>
          <p:cNvSpPr txBox="1"/>
          <p:nvPr>
            <p:ph type="title"/>
          </p:nvPr>
        </p:nvSpPr>
        <p:spPr>
          <a:xfrm>
            <a:off x="311700" y="231438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852"/>
              <a:buFont typeface="Arial"/>
              <a:buNone/>
            </a:pPr>
            <a:r>
              <a:rPr b="1" lang="en" sz="1900">
                <a:solidFill>
                  <a:srgbClr val="000000"/>
                </a:solidFill>
                <a:highlight>
                  <a:schemeClr val="lt2"/>
                </a:highlight>
              </a:rPr>
              <a:t>Giraffe Hot Potato (group exercise)</a:t>
            </a:r>
            <a:endParaRPr b="1" sz="1900">
              <a:solidFill>
                <a:srgbClr val="000000"/>
              </a:solidFill>
              <a:highlight>
                <a:schemeClr val="lt2"/>
              </a:highlight>
            </a:endParaRPr>
          </a:p>
        </p:txBody>
      </p:sp>
      <p:graphicFrame>
        <p:nvGraphicFramePr>
          <p:cNvPr id="233" name="Google Shape;233;p30"/>
          <p:cNvGraphicFramePr/>
          <p:nvPr/>
        </p:nvGraphicFramePr>
        <p:xfrm>
          <a:off x="126375" y="118293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{BDE0A9CA-15C0-439D-9408-FD3F12B34C37}</a:tableStyleId>
              </a:tblPr>
              <a:tblGrid>
                <a:gridCol w="1544050"/>
                <a:gridCol w="2041475"/>
                <a:gridCol w="2031900"/>
                <a:gridCol w="1495575"/>
                <a:gridCol w="1778250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/>
                        <a:t> </a:t>
                      </a:r>
                      <a:r>
                        <a:rPr lang="en" sz="1300"/>
                        <a:t>🎬 </a:t>
                      </a:r>
                      <a:r>
                        <a:rPr lang="en"/>
                        <a:t>Observation</a:t>
                      </a:r>
                      <a:r>
                        <a:rPr lang="en" sz="1600" u="none" cap="none" strike="noStrike"/>
                        <a:t> </a:t>
                      </a:r>
                      <a:endParaRPr sz="1600" u="none" cap="none" strike="noStrike"/>
                    </a:p>
                  </a:txBody>
                  <a:tcPr marT="91425" marB="91425" marR="91425" marL="91425"/>
                </a:tc>
                <a:tc gridSpan="4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500" u="none" cap="none" strike="noStrike"/>
                        <a:t> </a:t>
                      </a:r>
                      <a:r>
                        <a:rPr b="1" lang="en" sz="1500"/>
                        <a:t>❤️ Feelings</a:t>
                      </a:r>
                      <a:r>
                        <a:rPr lang="en" sz="1500" u="none" cap="none" strike="noStrike"/>
                        <a:t> </a:t>
                      </a:r>
                      <a:endParaRPr sz="1500" u="none" cap="none" strike="noStrike"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cap="none" strike="noStrike"/>
                        <a:t> </a:t>
                      </a:r>
                      <a:r>
                        <a:rPr lang="en" sz="1600"/>
                        <a:t>🔋 Needs</a:t>
                      </a:r>
                      <a:r>
                        <a:rPr lang="en" sz="1600" u="none" cap="none" strike="noStrike"/>
                        <a:t> </a:t>
                      </a:r>
                      <a:endParaRPr sz="1600" u="none" cap="none" strike="noStrike"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500" u="none" cap="none" strike="noStrike"/>
                        <a:t> </a:t>
                      </a:r>
                      <a:r>
                        <a:rPr lang="en" sz="1500"/>
                        <a:t>🗣️ Request</a:t>
                      </a:r>
                      <a:endParaRPr sz="1500" u="none" cap="none" strike="noStrike"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234" name="Google Shape;234;p30"/>
          <p:cNvSpPr txBox="1"/>
          <p:nvPr/>
        </p:nvSpPr>
        <p:spPr>
          <a:xfrm>
            <a:off x="0" y="698555"/>
            <a:ext cx="8832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When I ______ , I feel ______ because I need ______ . Would you ______ ?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chemeClr val="lt2"/>
        </a:solidFill>
      </p:bgPr>
    </p:bg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1"/>
          <p:cNvSpPr txBox="1"/>
          <p:nvPr>
            <p:ph type="title"/>
          </p:nvPr>
        </p:nvSpPr>
        <p:spPr>
          <a:xfrm>
            <a:off x="311700" y="231438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852"/>
              <a:buFont typeface="Arial"/>
              <a:buNone/>
            </a:pPr>
            <a:r>
              <a:rPr b="1" lang="en" sz="1900">
                <a:solidFill>
                  <a:srgbClr val="000000"/>
                </a:solidFill>
                <a:highlight>
                  <a:schemeClr val="lt2"/>
                </a:highlight>
              </a:rPr>
              <a:t>Giraffe Hot Potato (group exercise)</a:t>
            </a:r>
            <a:endParaRPr b="1" sz="1900">
              <a:solidFill>
                <a:srgbClr val="000000"/>
              </a:solidFill>
              <a:highlight>
                <a:schemeClr val="lt2"/>
              </a:highlight>
            </a:endParaRPr>
          </a:p>
        </p:txBody>
      </p:sp>
      <p:graphicFrame>
        <p:nvGraphicFramePr>
          <p:cNvPr id="240" name="Google Shape;240;p31"/>
          <p:cNvGraphicFramePr/>
          <p:nvPr/>
        </p:nvGraphicFramePr>
        <p:xfrm>
          <a:off x="126375" y="118293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{BDE0A9CA-15C0-439D-9408-FD3F12B34C37}</a:tableStyleId>
              </a:tblPr>
              <a:tblGrid>
                <a:gridCol w="1544050"/>
                <a:gridCol w="2041475"/>
                <a:gridCol w="2031900"/>
                <a:gridCol w="1495575"/>
                <a:gridCol w="1778250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/>
                        <a:t> </a:t>
                      </a:r>
                      <a:r>
                        <a:rPr lang="en" sz="1300"/>
                        <a:t>🎬 </a:t>
                      </a:r>
                      <a:r>
                        <a:rPr lang="en"/>
                        <a:t>Observation</a:t>
                      </a:r>
                      <a:r>
                        <a:rPr lang="en" sz="1600" u="none" cap="none" strike="noStrike"/>
                        <a:t> </a:t>
                      </a:r>
                      <a:endParaRPr sz="1600" u="none" cap="none" strike="noStrike"/>
                    </a:p>
                  </a:txBody>
                  <a:tcPr marT="91425" marB="91425" marR="91425" marL="91425"/>
                </a:tc>
                <a:tc gridSpan="4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500" u="none" cap="none" strike="noStrike"/>
                        <a:t> </a:t>
                      </a:r>
                      <a:r>
                        <a:rPr b="1" lang="en" sz="1500"/>
                        <a:t>❤️ Feelings</a:t>
                      </a:r>
                      <a:r>
                        <a:rPr lang="en" sz="1500" u="none" cap="none" strike="noStrike"/>
                        <a:t> </a:t>
                      </a:r>
                      <a:endParaRPr sz="1500" u="none" cap="none" strike="noStrike"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cap="none" strike="noStrike"/>
                        <a:t> </a:t>
                      </a:r>
                      <a:r>
                        <a:rPr lang="en" sz="1600"/>
                        <a:t>🔋 Needs</a:t>
                      </a:r>
                      <a:r>
                        <a:rPr lang="en" sz="1600" u="none" cap="none" strike="noStrike"/>
                        <a:t> </a:t>
                      </a:r>
                      <a:endParaRPr sz="1600" u="none" cap="none" strike="noStrike"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500" u="none" cap="none" strike="noStrike"/>
                        <a:t> </a:t>
                      </a:r>
                      <a:r>
                        <a:rPr lang="en" sz="1500"/>
                        <a:t>🗣️ Request</a:t>
                      </a:r>
                      <a:endParaRPr sz="1500" u="none" cap="none" strike="noStrike"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241" name="Google Shape;241;p31"/>
          <p:cNvSpPr txBox="1"/>
          <p:nvPr/>
        </p:nvSpPr>
        <p:spPr>
          <a:xfrm>
            <a:off x="0" y="698555"/>
            <a:ext cx="8832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When I ______ , I feel ______ because I need ______ . Would you ______ ?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>
            <p:ph idx="4294967295" type="title"/>
          </p:nvPr>
        </p:nvSpPr>
        <p:spPr>
          <a:xfrm>
            <a:off x="320500" y="4714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highlight>
                  <a:schemeClr val="lt2"/>
                </a:highlight>
              </a:rPr>
              <a:t>Some Ground Rules</a:t>
            </a:r>
            <a:endParaRPr b="1" sz="1800">
              <a:highlight>
                <a:schemeClr val="lt2"/>
              </a:highlight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0" y="1044175"/>
            <a:ext cx="6408600" cy="38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1. Create Safety Together 🤝</a:t>
            </a:r>
            <a:endParaRPr b="1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Connect with curiosity and kindness. </a:t>
            </a:r>
            <a:endParaRPr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Respect all perspectives, limits, and privacy.</a:t>
            </a:r>
            <a:endParaRPr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2. Self-Care First 🔋 </a:t>
            </a:r>
            <a:endParaRPr b="1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Listen to your own needs. </a:t>
            </a:r>
            <a:endParaRPr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If you need a break, take it.</a:t>
            </a:r>
            <a:endParaRPr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3. Challenge by Choice 🌱</a:t>
            </a:r>
            <a:endParaRPr b="1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You can always say "Pass." </a:t>
            </a:r>
            <a:endParaRPr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Stretch your comfort zone, but don't snap it! 🤸‍♂️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67" name="Google Shape;6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56929" y="975562"/>
            <a:ext cx="3303375" cy="3192376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4"/>
          <p:cNvSpPr txBox="1"/>
          <p:nvPr/>
        </p:nvSpPr>
        <p:spPr>
          <a:xfrm>
            <a:off x="6375025" y="4063875"/>
            <a:ext cx="2697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sng" cap="none" strike="noStrike">
                <a:solidFill>
                  <a:schemeClr val="accent5"/>
                </a:solidFill>
                <a:highlight>
                  <a:schemeClr val="lt2"/>
                </a:highlight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Code of Conduc</a:t>
            </a:r>
            <a:r>
              <a:rPr b="0" i="0" lang="en" sz="1600" u="sng" cap="none" strike="noStrike">
                <a:solidFill>
                  <a:schemeClr val="accent5"/>
                </a:solidFill>
                <a:highlight>
                  <a:schemeClr val="lt2"/>
                </a:highlight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2"/>
          <p:cNvSpPr txBox="1"/>
          <p:nvPr/>
        </p:nvSpPr>
        <p:spPr>
          <a:xfrm>
            <a:off x="460275" y="452975"/>
            <a:ext cx="8212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Get up and shake it off!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7" name="Google Shape;247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03661" y="945350"/>
            <a:ext cx="6136674" cy="398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chemeClr val="lt2"/>
        </a:solidFill>
      </p:bgPr>
    </p:bg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3"/>
          <p:cNvSpPr txBox="1"/>
          <p:nvPr/>
        </p:nvSpPr>
        <p:spPr>
          <a:xfrm>
            <a:off x="460275" y="452975"/>
            <a:ext cx="8212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Get up and shake it off!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3" name="Google Shape;253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03661" y="945350"/>
            <a:ext cx="6136674" cy="3986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lm &amp; Peaceful images and sounds for focus and concentration in the classroom. &#10;Educators, you could use this timer for:&#10;- A moment of contemplation (perhaps before answering a question)&#10;- Some deep breaths&#10;- To think about something you're grateful for.&#10;&#10;// Creating Calmer Kids and Calmer Classrooms //" id="254" name="Google Shape;254;p33" title="30 Sec Classroom Timer // WAVES // Relaxing Music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96000" y="258850"/>
            <a:ext cx="3048000" cy="171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oogle Shape;259;p34"/>
          <p:cNvGrpSpPr/>
          <p:nvPr/>
        </p:nvGrpSpPr>
        <p:grpSpPr>
          <a:xfrm>
            <a:off x="59" y="1735588"/>
            <a:ext cx="9143891" cy="3407914"/>
            <a:chOff x="2057455" y="1634583"/>
            <a:chExt cx="5029090" cy="1874334"/>
          </a:xfrm>
        </p:grpSpPr>
        <p:sp>
          <p:nvSpPr>
            <p:cNvPr id="260" name="Google Shape;260;p34"/>
            <p:cNvSpPr/>
            <p:nvPr/>
          </p:nvSpPr>
          <p:spPr>
            <a:xfrm>
              <a:off x="2059861" y="1639904"/>
              <a:ext cx="5024100" cy="1869000"/>
            </a:xfrm>
            <a:prstGeom prst="rect">
              <a:avLst/>
            </a:prstGeom>
            <a:solidFill>
              <a:srgbClr val="F7F5E6"/>
            </a:soli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261" name="Google Shape;261;p34"/>
            <p:cNvSpPr/>
            <p:nvPr/>
          </p:nvSpPr>
          <p:spPr>
            <a:xfrm>
              <a:off x="3942805" y="1634583"/>
              <a:ext cx="627438" cy="624983"/>
            </a:xfrm>
            <a:custGeom>
              <a:rect b="b" l="l" r="r" t="t"/>
              <a:pathLst>
                <a:path extrusionOk="0" h="209550" w="210021">
                  <a:moveTo>
                    <a:pt x="210021" y="0"/>
                  </a:moveTo>
                  <a:lnTo>
                    <a:pt x="204593" y="118"/>
                  </a:lnTo>
                  <a:lnTo>
                    <a:pt x="199284" y="236"/>
                  </a:lnTo>
                  <a:lnTo>
                    <a:pt x="193856" y="590"/>
                  </a:lnTo>
                  <a:lnTo>
                    <a:pt x="188547" y="1062"/>
                  </a:lnTo>
                  <a:lnTo>
                    <a:pt x="183355" y="1652"/>
                  </a:lnTo>
                  <a:lnTo>
                    <a:pt x="178046" y="2478"/>
                  </a:lnTo>
                  <a:lnTo>
                    <a:pt x="172854" y="3304"/>
                  </a:lnTo>
                  <a:lnTo>
                    <a:pt x="167781" y="4248"/>
                  </a:lnTo>
                  <a:lnTo>
                    <a:pt x="162707" y="5428"/>
                  </a:lnTo>
                  <a:lnTo>
                    <a:pt x="157634" y="6607"/>
                  </a:lnTo>
                  <a:lnTo>
                    <a:pt x="152678" y="8023"/>
                  </a:lnTo>
                  <a:lnTo>
                    <a:pt x="147723" y="9439"/>
                  </a:lnTo>
                  <a:lnTo>
                    <a:pt x="142767" y="11091"/>
                  </a:lnTo>
                  <a:lnTo>
                    <a:pt x="137930" y="12743"/>
                  </a:lnTo>
                  <a:lnTo>
                    <a:pt x="133092" y="14631"/>
                  </a:lnTo>
                  <a:lnTo>
                    <a:pt x="128372" y="16519"/>
                  </a:lnTo>
                  <a:lnTo>
                    <a:pt x="123771" y="18524"/>
                  </a:lnTo>
                  <a:lnTo>
                    <a:pt x="119169" y="20766"/>
                  </a:lnTo>
                  <a:lnTo>
                    <a:pt x="114568" y="23008"/>
                  </a:lnTo>
                  <a:lnTo>
                    <a:pt x="110084" y="25368"/>
                  </a:lnTo>
                  <a:lnTo>
                    <a:pt x="105718" y="27846"/>
                  </a:lnTo>
                  <a:lnTo>
                    <a:pt x="101353" y="30441"/>
                  </a:lnTo>
                  <a:lnTo>
                    <a:pt x="96987" y="33037"/>
                  </a:lnTo>
                  <a:lnTo>
                    <a:pt x="92740" y="35869"/>
                  </a:lnTo>
                  <a:lnTo>
                    <a:pt x="88610" y="38701"/>
                  </a:lnTo>
                  <a:lnTo>
                    <a:pt x="84598" y="41650"/>
                  </a:lnTo>
                  <a:lnTo>
                    <a:pt x="80587" y="44718"/>
                  </a:lnTo>
                  <a:lnTo>
                    <a:pt x="76693" y="47904"/>
                  </a:lnTo>
                  <a:lnTo>
                    <a:pt x="72799" y="51208"/>
                  </a:lnTo>
                  <a:lnTo>
                    <a:pt x="69024" y="54511"/>
                  </a:lnTo>
                  <a:lnTo>
                    <a:pt x="65366" y="57933"/>
                  </a:lnTo>
                  <a:lnTo>
                    <a:pt x="61708" y="61473"/>
                  </a:lnTo>
                  <a:lnTo>
                    <a:pt x="58169" y="65012"/>
                  </a:lnTo>
                  <a:lnTo>
                    <a:pt x="54747" y="68670"/>
                  </a:lnTo>
                  <a:lnTo>
                    <a:pt x="51443" y="72446"/>
                  </a:lnTo>
                  <a:lnTo>
                    <a:pt x="48140" y="76339"/>
                  </a:lnTo>
                  <a:lnTo>
                    <a:pt x="45072" y="80233"/>
                  </a:lnTo>
                  <a:lnTo>
                    <a:pt x="42004" y="84245"/>
                  </a:lnTo>
                  <a:lnTo>
                    <a:pt x="38936" y="88256"/>
                  </a:lnTo>
                  <a:lnTo>
                    <a:pt x="36105" y="92386"/>
                  </a:lnTo>
                  <a:lnTo>
                    <a:pt x="33273" y="96634"/>
                  </a:lnTo>
                  <a:lnTo>
                    <a:pt x="30677" y="100881"/>
                  </a:lnTo>
                  <a:lnTo>
                    <a:pt x="28081" y="105247"/>
                  </a:lnTo>
                  <a:lnTo>
                    <a:pt x="25604" y="109731"/>
                  </a:lnTo>
                  <a:lnTo>
                    <a:pt x="23244" y="114214"/>
                  </a:lnTo>
                  <a:lnTo>
                    <a:pt x="20884" y="118698"/>
                  </a:lnTo>
                  <a:lnTo>
                    <a:pt x="18760" y="123299"/>
                  </a:lnTo>
                  <a:lnTo>
                    <a:pt x="16754" y="128019"/>
                  </a:lnTo>
                  <a:lnTo>
                    <a:pt x="14749" y="132739"/>
                  </a:lnTo>
                  <a:lnTo>
                    <a:pt x="12979" y="137576"/>
                  </a:lnTo>
                  <a:lnTo>
                    <a:pt x="11209" y="142414"/>
                  </a:lnTo>
                  <a:lnTo>
                    <a:pt x="9557" y="147251"/>
                  </a:lnTo>
                  <a:lnTo>
                    <a:pt x="8141" y="152207"/>
                  </a:lnTo>
                  <a:lnTo>
                    <a:pt x="6725" y="157163"/>
                  </a:lnTo>
                  <a:lnTo>
                    <a:pt x="5546" y="162236"/>
                  </a:lnTo>
                  <a:lnTo>
                    <a:pt x="4366" y="167310"/>
                  </a:lnTo>
                  <a:lnTo>
                    <a:pt x="3422" y="172501"/>
                  </a:lnTo>
                  <a:lnTo>
                    <a:pt x="2478" y="177693"/>
                  </a:lnTo>
                  <a:lnTo>
                    <a:pt x="1770" y="182884"/>
                  </a:lnTo>
                  <a:lnTo>
                    <a:pt x="1180" y="188076"/>
                  </a:lnTo>
                  <a:lnTo>
                    <a:pt x="708" y="193385"/>
                  </a:lnTo>
                  <a:lnTo>
                    <a:pt x="354" y="198813"/>
                  </a:lnTo>
                  <a:lnTo>
                    <a:pt x="118" y="204122"/>
                  </a:lnTo>
                  <a:lnTo>
                    <a:pt x="0" y="209550"/>
                  </a:lnTo>
                  <a:lnTo>
                    <a:pt x="210021" y="209550"/>
                  </a:lnTo>
                  <a:lnTo>
                    <a:pt x="210021" y="0"/>
                  </a:lnTo>
                  <a:close/>
                </a:path>
              </a:pathLst>
            </a:custGeom>
            <a:solidFill>
              <a:srgbClr val="F1E398"/>
            </a:soli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262" name="Google Shape;262;p34"/>
            <p:cNvSpPr/>
            <p:nvPr/>
          </p:nvSpPr>
          <p:spPr>
            <a:xfrm flipH="1" rot="10800000">
              <a:off x="4570001" y="1634797"/>
              <a:ext cx="627438" cy="624983"/>
            </a:xfrm>
            <a:custGeom>
              <a:rect b="b" l="l" r="r" t="t"/>
              <a:pathLst>
                <a:path extrusionOk="0" h="209550" w="210021">
                  <a:moveTo>
                    <a:pt x="210021" y="0"/>
                  </a:moveTo>
                  <a:lnTo>
                    <a:pt x="204593" y="118"/>
                  </a:lnTo>
                  <a:lnTo>
                    <a:pt x="199284" y="236"/>
                  </a:lnTo>
                  <a:lnTo>
                    <a:pt x="193856" y="590"/>
                  </a:lnTo>
                  <a:lnTo>
                    <a:pt x="188547" y="1062"/>
                  </a:lnTo>
                  <a:lnTo>
                    <a:pt x="183355" y="1652"/>
                  </a:lnTo>
                  <a:lnTo>
                    <a:pt x="178046" y="2478"/>
                  </a:lnTo>
                  <a:lnTo>
                    <a:pt x="172854" y="3304"/>
                  </a:lnTo>
                  <a:lnTo>
                    <a:pt x="167781" y="4248"/>
                  </a:lnTo>
                  <a:lnTo>
                    <a:pt x="162707" y="5428"/>
                  </a:lnTo>
                  <a:lnTo>
                    <a:pt x="157634" y="6607"/>
                  </a:lnTo>
                  <a:lnTo>
                    <a:pt x="152678" y="8023"/>
                  </a:lnTo>
                  <a:lnTo>
                    <a:pt x="147723" y="9439"/>
                  </a:lnTo>
                  <a:lnTo>
                    <a:pt x="142767" y="11091"/>
                  </a:lnTo>
                  <a:lnTo>
                    <a:pt x="137930" y="12743"/>
                  </a:lnTo>
                  <a:lnTo>
                    <a:pt x="133092" y="14631"/>
                  </a:lnTo>
                  <a:lnTo>
                    <a:pt x="128372" y="16519"/>
                  </a:lnTo>
                  <a:lnTo>
                    <a:pt x="123771" y="18524"/>
                  </a:lnTo>
                  <a:lnTo>
                    <a:pt x="119169" y="20766"/>
                  </a:lnTo>
                  <a:lnTo>
                    <a:pt x="114568" y="23008"/>
                  </a:lnTo>
                  <a:lnTo>
                    <a:pt x="110084" y="25368"/>
                  </a:lnTo>
                  <a:lnTo>
                    <a:pt x="105718" y="27846"/>
                  </a:lnTo>
                  <a:lnTo>
                    <a:pt x="101353" y="30441"/>
                  </a:lnTo>
                  <a:lnTo>
                    <a:pt x="96987" y="33037"/>
                  </a:lnTo>
                  <a:lnTo>
                    <a:pt x="92740" y="35869"/>
                  </a:lnTo>
                  <a:lnTo>
                    <a:pt x="88610" y="38701"/>
                  </a:lnTo>
                  <a:lnTo>
                    <a:pt x="84598" y="41650"/>
                  </a:lnTo>
                  <a:lnTo>
                    <a:pt x="80587" y="44718"/>
                  </a:lnTo>
                  <a:lnTo>
                    <a:pt x="76693" y="47904"/>
                  </a:lnTo>
                  <a:lnTo>
                    <a:pt x="72799" y="51208"/>
                  </a:lnTo>
                  <a:lnTo>
                    <a:pt x="69024" y="54511"/>
                  </a:lnTo>
                  <a:lnTo>
                    <a:pt x="65366" y="57933"/>
                  </a:lnTo>
                  <a:lnTo>
                    <a:pt x="61708" y="61473"/>
                  </a:lnTo>
                  <a:lnTo>
                    <a:pt x="58169" y="65012"/>
                  </a:lnTo>
                  <a:lnTo>
                    <a:pt x="54747" y="68670"/>
                  </a:lnTo>
                  <a:lnTo>
                    <a:pt x="51443" y="72446"/>
                  </a:lnTo>
                  <a:lnTo>
                    <a:pt x="48140" y="76339"/>
                  </a:lnTo>
                  <a:lnTo>
                    <a:pt x="45072" y="80233"/>
                  </a:lnTo>
                  <a:lnTo>
                    <a:pt x="42004" y="84245"/>
                  </a:lnTo>
                  <a:lnTo>
                    <a:pt x="38936" y="88256"/>
                  </a:lnTo>
                  <a:lnTo>
                    <a:pt x="36105" y="92386"/>
                  </a:lnTo>
                  <a:lnTo>
                    <a:pt x="33273" y="96634"/>
                  </a:lnTo>
                  <a:lnTo>
                    <a:pt x="30677" y="100881"/>
                  </a:lnTo>
                  <a:lnTo>
                    <a:pt x="28081" y="105247"/>
                  </a:lnTo>
                  <a:lnTo>
                    <a:pt x="25604" y="109731"/>
                  </a:lnTo>
                  <a:lnTo>
                    <a:pt x="23244" y="114214"/>
                  </a:lnTo>
                  <a:lnTo>
                    <a:pt x="20884" y="118698"/>
                  </a:lnTo>
                  <a:lnTo>
                    <a:pt x="18760" y="123299"/>
                  </a:lnTo>
                  <a:lnTo>
                    <a:pt x="16754" y="128019"/>
                  </a:lnTo>
                  <a:lnTo>
                    <a:pt x="14749" y="132739"/>
                  </a:lnTo>
                  <a:lnTo>
                    <a:pt x="12979" y="137576"/>
                  </a:lnTo>
                  <a:lnTo>
                    <a:pt x="11209" y="142414"/>
                  </a:lnTo>
                  <a:lnTo>
                    <a:pt x="9557" y="147251"/>
                  </a:lnTo>
                  <a:lnTo>
                    <a:pt x="8141" y="152207"/>
                  </a:lnTo>
                  <a:lnTo>
                    <a:pt x="6725" y="157163"/>
                  </a:lnTo>
                  <a:lnTo>
                    <a:pt x="5546" y="162236"/>
                  </a:lnTo>
                  <a:lnTo>
                    <a:pt x="4366" y="167310"/>
                  </a:lnTo>
                  <a:lnTo>
                    <a:pt x="3422" y="172501"/>
                  </a:lnTo>
                  <a:lnTo>
                    <a:pt x="2478" y="177693"/>
                  </a:lnTo>
                  <a:lnTo>
                    <a:pt x="1770" y="182884"/>
                  </a:lnTo>
                  <a:lnTo>
                    <a:pt x="1180" y="188076"/>
                  </a:lnTo>
                  <a:lnTo>
                    <a:pt x="708" y="193385"/>
                  </a:lnTo>
                  <a:lnTo>
                    <a:pt x="354" y="198813"/>
                  </a:lnTo>
                  <a:lnTo>
                    <a:pt x="118" y="204122"/>
                  </a:lnTo>
                  <a:lnTo>
                    <a:pt x="0" y="209550"/>
                  </a:lnTo>
                  <a:lnTo>
                    <a:pt x="210021" y="209550"/>
                  </a:lnTo>
                  <a:lnTo>
                    <a:pt x="210021" y="0"/>
                  </a:lnTo>
                  <a:close/>
                </a:path>
              </a:pathLst>
            </a:custGeom>
            <a:solidFill>
              <a:srgbClr val="E0D3A4"/>
            </a:soli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263" name="Google Shape;263;p34"/>
            <p:cNvSpPr/>
            <p:nvPr/>
          </p:nvSpPr>
          <p:spPr>
            <a:xfrm rot="10800000">
              <a:off x="2057455" y="2257603"/>
              <a:ext cx="627438" cy="624983"/>
            </a:xfrm>
            <a:custGeom>
              <a:rect b="b" l="l" r="r" t="t"/>
              <a:pathLst>
                <a:path extrusionOk="0" h="209550" w="210021">
                  <a:moveTo>
                    <a:pt x="210021" y="0"/>
                  </a:moveTo>
                  <a:lnTo>
                    <a:pt x="204593" y="118"/>
                  </a:lnTo>
                  <a:lnTo>
                    <a:pt x="199284" y="236"/>
                  </a:lnTo>
                  <a:lnTo>
                    <a:pt x="193856" y="590"/>
                  </a:lnTo>
                  <a:lnTo>
                    <a:pt x="188547" y="1062"/>
                  </a:lnTo>
                  <a:lnTo>
                    <a:pt x="183355" y="1652"/>
                  </a:lnTo>
                  <a:lnTo>
                    <a:pt x="178046" y="2478"/>
                  </a:lnTo>
                  <a:lnTo>
                    <a:pt x="172854" y="3304"/>
                  </a:lnTo>
                  <a:lnTo>
                    <a:pt x="167781" y="4248"/>
                  </a:lnTo>
                  <a:lnTo>
                    <a:pt x="162707" y="5428"/>
                  </a:lnTo>
                  <a:lnTo>
                    <a:pt x="157634" y="6607"/>
                  </a:lnTo>
                  <a:lnTo>
                    <a:pt x="152678" y="8023"/>
                  </a:lnTo>
                  <a:lnTo>
                    <a:pt x="147723" y="9439"/>
                  </a:lnTo>
                  <a:lnTo>
                    <a:pt x="142767" y="11091"/>
                  </a:lnTo>
                  <a:lnTo>
                    <a:pt x="137930" y="12743"/>
                  </a:lnTo>
                  <a:lnTo>
                    <a:pt x="133092" y="14631"/>
                  </a:lnTo>
                  <a:lnTo>
                    <a:pt x="128372" y="16519"/>
                  </a:lnTo>
                  <a:lnTo>
                    <a:pt x="123771" y="18524"/>
                  </a:lnTo>
                  <a:lnTo>
                    <a:pt x="119169" y="20766"/>
                  </a:lnTo>
                  <a:lnTo>
                    <a:pt x="114568" y="23008"/>
                  </a:lnTo>
                  <a:lnTo>
                    <a:pt x="110084" y="25368"/>
                  </a:lnTo>
                  <a:lnTo>
                    <a:pt x="105718" y="27846"/>
                  </a:lnTo>
                  <a:lnTo>
                    <a:pt x="101353" y="30441"/>
                  </a:lnTo>
                  <a:lnTo>
                    <a:pt x="96987" y="33037"/>
                  </a:lnTo>
                  <a:lnTo>
                    <a:pt x="92740" y="35869"/>
                  </a:lnTo>
                  <a:lnTo>
                    <a:pt x="88610" y="38701"/>
                  </a:lnTo>
                  <a:lnTo>
                    <a:pt x="84598" y="41650"/>
                  </a:lnTo>
                  <a:lnTo>
                    <a:pt x="80587" y="44718"/>
                  </a:lnTo>
                  <a:lnTo>
                    <a:pt x="76693" y="47904"/>
                  </a:lnTo>
                  <a:lnTo>
                    <a:pt x="72799" y="51208"/>
                  </a:lnTo>
                  <a:lnTo>
                    <a:pt x="69024" y="54511"/>
                  </a:lnTo>
                  <a:lnTo>
                    <a:pt x="65366" y="57933"/>
                  </a:lnTo>
                  <a:lnTo>
                    <a:pt x="61708" y="61473"/>
                  </a:lnTo>
                  <a:lnTo>
                    <a:pt x="58169" y="65012"/>
                  </a:lnTo>
                  <a:lnTo>
                    <a:pt x="54747" y="68670"/>
                  </a:lnTo>
                  <a:lnTo>
                    <a:pt x="51443" y="72446"/>
                  </a:lnTo>
                  <a:lnTo>
                    <a:pt x="48140" y="76339"/>
                  </a:lnTo>
                  <a:lnTo>
                    <a:pt x="45072" y="80233"/>
                  </a:lnTo>
                  <a:lnTo>
                    <a:pt x="42004" y="84245"/>
                  </a:lnTo>
                  <a:lnTo>
                    <a:pt x="38936" y="88256"/>
                  </a:lnTo>
                  <a:lnTo>
                    <a:pt x="36105" y="92386"/>
                  </a:lnTo>
                  <a:lnTo>
                    <a:pt x="33273" y="96634"/>
                  </a:lnTo>
                  <a:lnTo>
                    <a:pt x="30677" y="100881"/>
                  </a:lnTo>
                  <a:lnTo>
                    <a:pt x="28081" y="105247"/>
                  </a:lnTo>
                  <a:lnTo>
                    <a:pt x="25604" y="109731"/>
                  </a:lnTo>
                  <a:lnTo>
                    <a:pt x="23244" y="114214"/>
                  </a:lnTo>
                  <a:lnTo>
                    <a:pt x="20884" y="118698"/>
                  </a:lnTo>
                  <a:lnTo>
                    <a:pt x="18760" y="123299"/>
                  </a:lnTo>
                  <a:lnTo>
                    <a:pt x="16754" y="128019"/>
                  </a:lnTo>
                  <a:lnTo>
                    <a:pt x="14749" y="132739"/>
                  </a:lnTo>
                  <a:lnTo>
                    <a:pt x="12979" y="137576"/>
                  </a:lnTo>
                  <a:lnTo>
                    <a:pt x="11209" y="142414"/>
                  </a:lnTo>
                  <a:lnTo>
                    <a:pt x="9557" y="147251"/>
                  </a:lnTo>
                  <a:lnTo>
                    <a:pt x="8141" y="152207"/>
                  </a:lnTo>
                  <a:lnTo>
                    <a:pt x="6725" y="157163"/>
                  </a:lnTo>
                  <a:lnTo>
                    <a:pt x="5546" y="162236"/>
                  </a:lnTo>
                  <a:lnTo>
                    <a:pt x="4366" y="167310"/>
                  </a:lnTo>
                  <a:lnTo>
                    <a:pt x="3422" y="172501"/>
                  </a:lnTo>
                  <a:lnTo>
                    <a:pt x="2478" y="177693"/>
                  </a:lnTo>
                  <a:lnTo>
                    <a:pt x="1770" y="182884"/>
                  </a:lnTo>
                  <a:lnTo>
                    <a:pt x="1180" y="188076"/>
                  </a:lnTo>
                  <a:lnTo>
                    <a:pt x="708" y="193385"/>
                  </a:lnTo>
                  <a:lnTo>
                    <a:pt x="354" y="198813"/>
                  </a:lnTo>
                  <a:lnTo>
                    <a:pt x="118" y="204122"/>
                  </a:lnTo>
                  <a:lnTo>
                    <a:pt x="0" y="209550"/>
                  </a:lnTo>
                  <a:lnTo>
                    <a:pt x="210021" y="209550"/>
                  </a:lnTo>
                  <a:lnTo>
                    <a:pt x="210021" y="0"/>
                  </a:lnTo>
                  <a:close/>
                </a:path>
              </a:pathLst>
            </a:custGeom>
            <a:solidFill>
              <a:srgbClr val="F0EACE"/>
            </a:soli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264" name="Google Shape;264;p34"/>
            <p:cNvSpPr/>
            <p:nvPr/>
          </p:nvSpPr>
          <p:spPr>
            <a:xfrm flipH="1" rot="10800000">
              <a:off x="6454901" y="2257603"/>
              <a:ext cx="627438" cy="624983"/>
            </a:xfrm>
            <a:custGeom>
              <a:rect b="b" l="l" r="r" t="t"/>
              <a:pathLst>
                <a:path extrusionOk="0" h="209550" w="210021">
                  <a:moveTo>
                    <a:pt x="210021" y="0"/>
                  </a:moveTo>
                  <a:lnTo>
                    <a:pt x="204593" y="118"/>
                  </a:lnTo>
                  <a:lnTo>
                    <a:pt x="199284" y="236"/>
                  </a:lnTo>
                  <a:lnTo>
                    <a:pt x="193856" y="590"/>
                  </a:lnTo>
                  <a:lnTo>
                    <a:pt x="188547" y="1062"/>
                  </a:lnTo>
                  <a:lnTo>
                    <a:pt x="183355" y="1652"/>
                  </a:lnTo>
                  <a:lnTo>
                    <a:pt x="178046" y="2478"/>
                  </a:lnTo>
                  <a:lnTo>
                    <a:pt x="172854" y="3304"/>
                  </a:lnTo>
                  <a:lnTo>
                    <a:pt x="167781" y="4248"/>
                  </a:lnTo>
                  <a:lnTo>
                    <a:pt x="162707" y="5428"/>
                  </a:lnTo>
                  <a:lnTo>
                    <a:pt x="157634" y="6607"/>
                  </a:lnTo>
                  <a:lnTo>
                    <a:pt x="152678" y="8023"/>
                  </a:lnTo>
                  <a:lnTo>
                    <a:pt x="147723" y="9439"/>
                  </a:lnTo>
                  <a:lnTo>
                    <a:pt x="142767" y="11091"/>
                  </a:lnTo>
                  <a:lnTo>
                    <a:pt x="137930" y="12743"/>
                  </a:lnTo>
                  <a:lnTo>
                    <a:pt x="133092" y="14631"/>
                  </a:lnTo>
                  <a:lnTo>
                    <a:pt x="128372" y="16519"/>
                  </a:lnTo>
                  <a:lnTo>
                    <a:pt x="123771" y="18524"/>
                  </a:lnTo>
                  <a:lnTo>
                    <a:pt x="119169" y="20766"/>
                  </a:lnTo>
                  <a:lnTo>
                    <a:pt x="114568" y="23008"/>
                  </a:lnTo>
                  <a:lnTo>
                    <a:pt x="110084" y="25368"/>
                  </a:lnTo>
                  <a:lnTo>
                    <a:pt x="105718" y="27846"/>
                  </a:lnTo>
                  <a:lnTo>
                    <a:pt x="101353" y="30441"/>
                  </a:lnTo>
                  <a:lnTo>
                    <a:pt x="96987" y="33037"/>
                  </a:lnTo>
                  <a:lnTo>
                    <a:pt x="92740" y="35869"/>
                  </a:lnTo>
                  <a:lnTo>
                    <a:pt x="88610" y="38701"/>
                  </a:lnTo>
                  <a:lnTo>
                    <a:pt x="84598" y="41650"/>
                  </a:lnTo>
                  <a:lnTo>
                    <a:pt x="80587" y="44718"/>
                  </a:lnTo>
                  <a:lnTo>
                    <a:pt x="76693" y="47904"/>
                  </a:lnTo>
                  <a:lnTo>
                    <a:pt x="72799" y="51208"/>
                  </a:lnTo>
                  <a:lnTo>
                    <a:pt x="69024" y="54511"/>
                  </a:lnTo>
                  <a:lnTo>
                    <a:pt x="65366" y="57933"/>
                  </a:lnTo>
                  <a:lnTo>
                    <a:pt x="61708" y="61473"/>
                  </a:lnTo>
                  <a:lnTo>
                    <a:pt x="58169" y="65012"/>
                  </a:lnTo>
                  <a:lnTo>
                    <a:pt x="54747" y="68670"/>
                  </a:lnTo>
                  <a:lnTo>
                    <a:pt x="51443" y="72446"/>
                  </a:lnTo>
                  <a:lnTo>
                    <a:pt x="48140" y="76339"/>
                  </a:lnTo>
                  <a:lnTo>
                    <a:pt x="45072" y="80233"/>
                  </a:lnTo>
                  <a:lnTo>
                    <a:pt x="42004" y="84245"/>
                  </a:lnTo>
                  <a:lnTo>
                    <a:pt x="38936" y="88256"/>
                  </a:lnTo>
                  <a:lnTo>
                    <a:pt x="36105" y="92386"/>
                  </a:lnTo>
                  <a:lnTo>
                    <a:pt x="33273" y="96634"/>
                  </a:lnTo>
                  <a:lnTo>
                    <a:pt x="30677" y="100881"/>
                  </a:lnTo>
                  <a:lnTo>
                    <a:pt x="28081" y="105247"/>
                  </a:lnTo>
                  <a:lnTo>
                    <a:pt x="25604" y="109731"/>
                  </a:lnTo>
                  <a:lnTo>
                    <a:pt x="23244" y="114214"/>
                  </a:lnTo>
                  <a:lnTo>
                    <a:pt x="20884" y="118698"/>
                  </a:lnTo>
                  <a:lnTo>
                    <a:pt x="18760" y="123299"/>
                  </a:lnTo>
                  <a:lnTo>
                    <a:pt x="16754" y="128019"/>
                  </a:lnTo>
                  <a:lnTo>
                    <a:pt x="14749" y="132739"/>
                  </a:lnTo>
                  <a:lnTo>
                    <a:pt x="12979" y="137576"/>
                  </a:lnTo>
                  <a:lnTo>
                    <a:pt x="11209" y="142414"/>
                  </a:lnTo>
                  <a:lnTo>
                    <a:pt x="9557" y="147251"/>
                  </a:lnTo>
                  <a:lnTo>
                    <a:pt x="8141" y="152207"/>
                  </a:lnTo>
                  <a:lnTo>
                    <a:pt x="6725" y="157163"/>
                  </a:lnTo>
                  <a:lnTo>
                    <a:pt x="5546" y="162236"/>
                  </a:lnTo>
                  <a:lnTo>
                    <a:pt x="4366" y="167310"/>
                  </a:lnTo>
                  <a:lnTo>
                    <a:pt x="3422" y="172501"/>
                  </a:lnTo>
                  <a:lnTo>
                    <a:pt x="2478" y="177693"/>
                  </a:lnTo>
                  <a:lnTo>
                    <a:pt x="1770" y="182884"/>
                  </a:lnTo>
                  <a:lnTo>
                    <a:pt x="1180" y="188076"/>
                  </a:lnTo>
                  <a:lnTo>
                    <a:pt x="708" y="193385"/>
                  </a:lnTo>
                  <a:lnTo>
                    <a:pt x="354" y="198813"/>
                  </a:lnTo>
                  <a:lnTo>
                    <a:pt x="118" y="204122"/>
                  </a:lnTo>
                  <a:lnTo>
                    <a:pt x="0" y="209550"/>
                  </a:lnTo>
                  <a:lnTo>
                    <a:pt x="210021" y="209550"/>
                  </a:lnTo>
                  <a:lnTo>
                    <a:pt x="210021" y="0"/>
                  </a:lnTo>
                  <a:close/>
                </a:path>
              </a:pathLst>
            </a:custGeom>
            <a:solidFill>
              <a:srgbClr val="E0D3A4"/>
            </a:soli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265" name="Google Shape;265;p34"/>
            <p:cNvSpPr/>
            <p:nvPr/>
          </p:nvSpPr>
          <p:spPr>
            <a:xfrm>
              <a:off x="2687383" y="1634674"/>
              <a:ext cx="1255157" cy="625105"/>
            </a:xfrm>
            <a:custGeom>
              <a:rect b="b" l="l" r="r" t="t"/>
              <a:pathLst>
                <a:path extrusionOk="0" h="142393" w="285750">
                  <a:moveTo>
                    <a:pt x="142875" y="0"/>
                  </a:moveTo>
                  <a:lnTo>
                    <a:pt x="139187" y="80"/>
                  </a:lnTo>
                  <a:lnTo>
                    <a:pt x="135499" y="160"/>
                  </a:lnTo>
                  <a:lnTo>
                    <a:pt x="131891" y="401"/>
                  </a:lnTo>
                  <a:lnTo>
                    <a:pt x="128283" y="722"/>
                  </a:lnTo>
                  <a:lnTo>
                    <a:pt x="124675" y="1122"/>
                  </a:lnTo>
                  <a:lnTo>
                    <a:pt x="121147" y="1604"/>
                  </a:lnTo>
                  <a:lnTo>
                    <a:pt x="117619" y="2245"/>
                  </a:lnTo>
                  <a:lnTo>
                    <a:pt x="114172" y="2886"/>
                  </a:lnTo>
                  <a:lnTo>
                    <a:pt x="110644" y="3608"/>
                  </a:lnTo>
                  <a:lnTo>
                    <a:pt x="107277" y="4490"/>
                  </a:lnTo>
                  <a:lnTo>
                    <a:pt x="103829" y="5372"/>
                  </a:lnTo>
                  <a:lnTo>
                    <a:pt x="100461" y="6414"/>
                  </a:lnTo>
                  <a:lnTo>
                    <a:pt x="97174" y="7456"/>
                  </a:lnTo>
                  <a:lnTo>
                    <a:pt x="93807" y="8659"/>
                  </a:lnTo>
                  <a:lnTo>
                    <a:pt x="90600" y="9862"/>
                  </a:lnTo>
                  <a:lnTo>
                    <a:pt x="87393" y="11144"/>
                  </a:lnTo>
                  <a:lnTo>
                    <a:pt x="84186" y="12588"/>
                  </a:lnTo>
                  <a:lnTo>
                    <a:pt x="81059" y="14031"/>
                  </a:lnTo>
                  <a:lnTo>
                    <a:pt x="77932" y="15554"/>
                  </a:lnTo>
                  <a:lnTo>
                    <a:pt x="74885" y="17158"/>
                  </a:lnTo>
                  <a:lnTo>
                    <a:pt x="71919" y="18841"/>
                  </a:lnTo>
                  <a:lnTo>
                    <a:pt x="68952" y="20605"/>
                  </a:lnTo>
                  <a:lnTo>
                    <a:pt x="65985" y="22449"/>
                  </a:lnTo>
                  <a:lnTo>
                    <a:pt x="63099" y="24293"/>
                  </a:lnTo>
                  <a:lnTo>
                    <a:pt x="60293" y="26298"/>
                  </a:lnTo>
                  <a:lnTo>
                    <a:pt x="57567" y="28302"/>
                  </a:lnTo>
                  <a:lnTo>
                    <a:pt x="54841" y="30387"/>
                  </a:lnTo>
                  <a:lnTo>
                    <a:pt x="52115" y="32471"/>
                  </a:lnTo>
                  <a:lnTo>
                    <a:pt x="49549" y="34716"/>
                  </a:lnTo>
                  <a:lnTo>
                    <a:pt x="46984" y="36961"/>
                  </a:lnTo>
                  <a:lnTo>
                    <a:pt x="44418" y="39286"/>
                  </a:lnTo>
                  <a:lnTo>
                    <a:pt x="42013" y="41692"/>
                  </a:lnTo>
                  <a:lnTo>
                    <a:pt x="39607" y="44097"/>
                  </a:lnTo>
                  <a:lnTo>
                    <a:pt x="37282" y="46663"/>
                  </a:lnTo>
                  <a:lnTo>
                    <a:pt x="35037" y="49228"/>
                  </a:lnTo>
                  <a:lnTo>
                    <a:pt x="32792" y="51794"/>
                  </a:lnTo>
                  <a:lnTo>
                    <a:pt x="30628" y="54440"/>
                  </a:lnTo>
                  <a:lnTo>
                    <a:pt x="28543" y="57166"/>
                  </a:lnTo>
                  <a:lnTo>
                    <a:pt x="26539" y="59972"/>
                  </a:lnTo>
                  <a:lnTo>
                    <a:pt x="24534" y="62778"/>
                  </a:lnTo>
                  <a:lnTo>
                    <a:pt x="22690" y="65664"/>
                  </a:lnTo>
                  <a:lnTo>
                    <a:pt x="20846" y="68551"/>
                  </a:lnTo>
                  <a:lnTo>
                    <a:pt x="19082" y="71517"/>
                  </a:lnTo>
                  <a:lnTo>
                    <a:pt x="17398" y="74484"/>
                  </a:lnTo>
                  <a:lnTo>
                    <a:pt x="15795" y="77530"/>
                  </a:lnTo>
                  <a:lnTo>
                    <a:pt x="14271" y="80657"/>
                  </a:lnTo>
                  <a:lnTo>
                    <a:pt x="12748" y="83784"/>
                  </a:lnTo>
                  <a:lnTo>
                    <a:pt x="11385" y="86911"/>
                  </a:lnTo>
                  <a:lnTo>
                    <a:pt x="10022" y="90198"/>
                  </a:lnTo>
                  <a:lnTo>
                    <a:pt x="8819" y="93405"/>
                  </a:lnTo>
                  <a:lnTo>
                    <a:pt x="7617" y="96693"/>
                  </a:lnTo>
                  <a:lnTo>
                    <a:pt x="6574" y="100060"/>
                  </a:lnTo>
                  <a:lnTo>
                    <a:pt x="5532" y="103427"/>
                  </a:lnTo>
                  <a:lnTo>
                    <a:pt x="4570" y="106795"/>
                  </a:lnTo>
                  <a:lnTo>
                    <a:pt x="3768" y="110242"/>
                  </a:lnTo>
                  <a:lnTo>
                    <a:pt x="2967" y="113690"/>
                  </a:lnTo>
                  <a:lnTo>
                    <a:pt x="2325" y="117137"/>
                  </a:lnTo>
                  <a:lnTo>
                    <a:pt x="1684" y="120665"/>
                  </a:lnTo>
                  <a:lnTo>
                    <a:pt x="1203" y="124273"/>
                  </a:lnTo>
                  <a:lnTo>
                    <a:pt x="802" y="127801"/>
                  </a:lnTo>
                  <a:lnTo>
                    <a:pt x="481" y="131409"/>
                  </a:lnTo>
                  <a:lnTo>
                    <a:pt x="241" y="135097"/>
                  </a:lnTo>
                  <a:lnTo>
                    <a:pt x="80" y="138705"/>
                  </a:lnTo>
                  <a:lnTo>
                    <a:pt x="0" y="142393"/>
                  </a:lnTo>
                  <a:lnTo>
                    <a:pt x="285750" y="142393"/>
                  </a:lnTo>
                  <a:lnTo>
                    <a:pt x="285670" y="138705"/>
                  </a:lnTo>
                  <a:lnTo>
                    <a:pt x="285509" y="135097"/>
                  </a:lnTo>
                  <a:lnTo>
                    <a:pt x="285269" y="131409"/>
                  </a:lnTo>
                  <a:lnTo>
                    <a:pt x="284948" y="127801"/>
                  </a:lnTo>
                  <a:lnTo>
                    <a:pt x="284547" y="124273"/>
                  </a:lnTo>
                  <a:lnTo>
                    <a:pt x="284066" y="120665"/>
                  </a:lnTo>
                  <a:lnTo>
                    <a:pt x="283425" y="117137"/>
                  </a:lnTo>
                  <a:lnTo>
                    <a:pt x="282783" y="113690"/>
                  </a:lnTo>
                  <a:lnTo>
                    <a:pt x="281982" y="110242"/>
                  </a:lnTo>
                  <a:lnTo>
                    <a:pt x="281180" y="106795"/>
                  </a:lnTo>
                  <a:lnTo>
                    <a:pt x="280218" y="103427"/>
                  </a:lnTo>
                  <a:lnTo>
                    <a:pt x="279176" y="100060"/>
                  </a:lnTo>
                  <a:lnTo>
                    <a:pt x="278133" y="96693"/>
                  </a:lnTo>
                  <a:lnTo>
                    <a:pt x="276931" y="93405"/>
                  </a:lnTo>
                  <a:lnTo>
                    <a:pt x="275728" y="90198"/>
                  </a:lnTo>
                  <a:lnTo>
                    <a:pt x="274365" y="86911"/>
                  </a:lnTo>
                  <a:lnTo>
                    <a:pt x="273002" y="83784"/>
                  </a:lnTo>
                  <a:lnTo>
                    <a:pt x="271479" y="80657"/>
                  </a:lnTo>
                  <a:lnTo>
                    <a:pt x="269955" y="77530"/>
                  </a:lnTo>
                  <a:lnTo>
                    <a:pt x="268352" y="74484"/>
                  </a:lnTo>
                  <a:lnTo>
                    <a:pt x="266668" y="71517"/>
                  </a:lnTo>
                  <a:lnTo>
                    <a:pt x="264904" y="68551"/>
                  </a:lnTo>
                  <a:lnTo>
                    <a:pt x="263060" y="65664"/>
                  </a:lnTo>
                  <a:lnTo>
                    <a:pt x="261216" y="62778"/>
                  </a:lnTo>
                  <a:lnTo>
                    <a:pt x="259212" y="59972"/>
                  </a:lnTo>
                  <a:lnTo>
                    <a:pt x="257207" y="57166"/>
                  </a:lnTo>
                  <a:lnTo>
                    <a:pt x="255122" y="54440"/>
                  </a:lnTo>
                  <a:lnTo>
                    <a:pt x="252958" y="51794"/>
                  </a:lnTo>
                  <a:lnTo>
                    <a:pt x="250713" y="49228"/>
                  </a:lnTo>
                  <a:lnTo>
                    <a:pt x="248468" y="46663"/>
                  </a:lnTo>
                  <a:lnTo>
                    <a:pt x="246143" y="44097"/>
                  </a:lnTo>
                  <a:lnTo>
                    <a:pt x="243737" y="41692"/>
                  </a:lnTo>
                  <a:lnTo>
                    <a:pt x="241332" y="39286"/>
                  </a:lnTo>
                  <a:lnTo>
                    <a:pt x="238766" y="36961"/>
                  </a:lnTo>
                  <a:lnTo>
                    <a:pt x="236201" y="34716"/>
                  </a:lnTo>
                  <a:lnTo>
                    <a:pt x="233635" y="32471"/>
                  </a:lnTo>
                  <a:lnTo>
                    <a:pt x="230909" y="30387"/>
                  </a:lnTo>
                  <a:lnTo>
                    <a:pt x="228183" y="28302"/>
                  </a:lnTo>
                  <a:lnTo>
                    <a:pt x="225457" y="26298"/>
                  </a:lnTo>
                  <a:lnTo>
                    <a:pt x="222651" y="24293"/>
                  </a:lnTo>
                  <a:lnTo>
                    <a:pt x="219765" y="22449"/>
                  </a:lnTo>
                  <a:lnTo>
                    <a:pt x="216798" y="20605"/>
                  </a:lnTo>
                  <a:lnTo>
                    <a:pt x="213831" y="18841"/>
                  </a:lnTo>
                  <a:lnTo>
                    <a:pt x="210865" y="17158"/>
                  </a:lnTo>
                  <a:lnTo>
                    <a:pt x="207818" y="15554"/>
                  </a:lnTo>
                  <a:lnTo>
                    <a:pt x="204691" y="14031"/>
                  </a:lnTo>
                  <a:lnTo>
                    <a:pt x="201564" y="12588"/>
                  </a:lnTo>
                  <a:lnTo>
                    <a:pt x="198357" y="11144"/>
                  </a:lnTo>
                  <a:lnTo>
                    <a:pt x="195150" y="9862"/>
                  </a:lnTo>
                  <a:lnTo>
                    <a:pt x="191943" y="8659"/>
                  </a:lnTo>
                  <a:lnTo>
                    <a:pt x="188576" y="7456"/>
                  </a:lnTo>
                  <a:lnTo>
                    <a:pt x="185289" y="6414"/>
                  </a:lnTo>
                  <a:lnTo>
                    <a:pt x="181921" y="5372"/>
                  </a:lnTo>
                  <a:lnTo>
                    <a:pt x="178473" y="4490"/>
                  </a:lnTo>
                  <a:lnTo>
                    <a:pt x="175106" y="3608"/>
                  </a:lnTo>
                  <a:lnTo>
                    <a:pt x="171578" y="2886"/>
                  </a:lnTo>
                  <a:lnTo>
                    <a:pt x="168131" y="2245"/>
                  </a:lnTo>
                  <a:lnTo>
                    <a:pt x="164603" y="1604"/>
                  </a:lnTo>
                  <a:lnTo>
                    <a:pt x="161075" y="1122"/>
                  </a:lnTo>
                  <a:lnTo>
                    <a:pt x="157467" y="722"/>
                  </a:lnTo>
                  <a:lnTo>
                    <a:pt x="153859" y="401"/>
                  </a:lnTo>
                  <a:lnTo>
                    <a:pt x="150251" y="160"/>
                  </a:lnTo>
                  <a:lnTo>
                    <a:pt x="146563" y="80"/>
                  </a:lnTo>
                  <a:lnTo>
                    <a:pt x="142875" y="0"/>
                  </a:lnTo>
                  <a:close/>
                </a:path>
              </a:pathLst>
            </a:custGeom>
            <a:gradFill>
              <a:gsLst>
                <a:gs pos="0">
                  <a:srgbClr val="F7D3B8"/>
                </a:gs>
                <a:gs pos="48000">
                  <a:srgbClr val="FFEBDC"/>
                </a:gs>
                <a:gs pos="100000">
                  <a:srgbClr val="F7F5E6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266" name="Google Shape;266;p34"/>
            <p:cNvSpPr/>
            <p:nvPr/>
          </p:nvSpPr>
          <p:spPr>
            <a:xfrm flipH="1">
              <a:off x="3945541" y="2257481"/>
              <a:ext cx="1255157" cy="625105"/>
            </a:xfrm>
            <a:custGeom>
              <a:rect b="b" l="l" r="r" t="t"/>
              <a:pathLst>
                <a:path extrusionOk="0" h="142393" w="285750">
                  <a:moveTo>
                    <a:pt x="142875" y="0"/>
                  </a:moveTo>
                  <a:lnTo>
                    <a:pt x="139187" y="80"/>
                  </a:lnTo>
                  <a:lnTo>
                    <a:pt x="135499" y="160"/>
                  </a:lnTo>
                  <a:lnTo>
                    <a:pt x="131891" y="401"/>
                  </a:lnTo>
                  <a:lnTo>
                    <a:pt x="128283" y="722"/>
                  </a:lnTo>
                  <a:lnTo>
                    <a:pt x="124675" y="1122"/>
                  </a:lnTo>
                  <a:lnTo>
                    <a:pt x="121147" y="1604"/>
                  </a:lnTo>
                  <a:lnTo>
                    <a:pt x="117619" y="2245"/>
                  </a:lnTo>
                  <a:lnTo>
                    <a:pt x="114172" y="2886"/>
                  </a:lnTo>
                  <a:lnTo>
                    <a:pt x="110644" y="3608"/>
                  </a:lnTo>
                  <a:lnTo>
                    <a:pt x="107277" y="4490"/>
                  </a:lnTo>
                  <a:lnTo>
                    <a:pt x="103829" y="5372"/>
                  </a:lnTo>
                  <a:lnTo>
                    <a:pt x="100461" y="6414"/>
                  </a:lnTo>
                  <a:lnTo>
                    <a:pt x="97174" y="7456"/>
                  </a:lnTo>
                  <a:lnTo>
                    <a:pt x="93807" y="8659"/>
                  </a:lnTo>
                  <a:lnTo>
                    <a:pt x="90600" y="9862"/>
                  </a:lnTo>
                  <a:lnTo>
                    <a:pt x="87393" y="11144"/>
                  </a:lnTo>
                  <a:lnTo>
                    <a:pt x="84186" y="12588"/>
                  </a:lnTo>
                  <a:lnTo>
                    <a:pt x="81059" y="14031"/>
                  </a:lnTo>
                  <a:lnTo>
                    <a:pt x="77932" y="15554"/>
                  </a:lnTo>
                  <a:lnTo>
                    <a:pt x="74885" y="17158"/>
                  </a:lnTo>
                  <a:lnTo>
                    <a:pt x="71919" y="18841"/>
                  </a:lnTo>
                  <a:lnTo>
                    <a:pt x="68952" y="20605"/>
                  </a:lnTo>
                  <a:lnTo>
                    <a:pt x="65985" y="22449"/>
                  </a:lnTo>
                  <a:lnTo>
                    <a:pt x="63099" y="24293"/>
                  </a:lnTo>
                  <a:lnTo>
                    <a:pt x="60293" y="26298"/>
                  </a:lnTo>
                  <a:lnTo>
                    <a:pt x="57567" y="28302"/>
                  </a:lnTo>
                  <a:lnTo>
                    <a:pt x="54841" y="30387"/>
                  </a:lnTo>
                  <a:lnTo>
                    <a:pt x="52115" y="32471"/>
                  </a:lnTo>
                  <a:lnTo>
                    <a:pt x="49549" y="34716"/>
                  </a:lnTo>
                  <a:lnTo>
                    <a:pt x="46984" y="36961"/>
                  </a:lnTo>
                  <a:lnTo>
                    <a:pt x="44418" y="39286"/>
                  </a:lnTo>
                  <a:lnTo>
                    <a:pt x="42013" y="41692"/>
                  </a:lnTo>
                  <a:lnTo>
                    <a:pt x="39607" y="44097"/>
                  </a:lnTo>
                  <a:lnTo>
                    <a:pt x="37282" y="46663"/>
                  </a:lnTo>
                  <a:lnTo>
                    <a:pt x="35037" y="49228"/>
                  </a:lnTo>
                  <a:lnTo>
                    <a:pt x="32792" y="51794"/>
                  </a:lnTo>
                  <a:lnTo>
                    <a:pt x="30628" y="54440"/>
                  </a:lnTo>
                  <a:lnTo>
                    <a:pt x="28543" y="57166"/>
                  </a:lnTo>
                  <a:lnTo>
                    <a:pt x="26539" y="59972"/>
                  </a:lnTo>
                  <a:lnTo>
                    <a:pt x="24534" y="62778"/>
                  </a:lnTo>
                  <a:lnTo>
                    <a:pt x="22690" y="65664"/>
                  </a:lnTo>
                  <a:lnTo>
                    <a:pt x="20846" y="68551"/>
                  </a:lnTo>
                  <a:lnTo>
                    <a:pt x="19082" y="71517"/>
                  </a:lnTo>
                  <a:lnTo>
                    <a:pt x="17398" y="74484"/>
                  </a:lnTo>
                  <a:lnTo>
                    <a:pt x="15795" y="77530"/>
                  </a:lnTo>
                  <a:lnTo>
                    <a:pt x="14271" y="80657"/>
                  </a:lnTo>
                  <a:lnTo>
                    <a:pt x="12748" y="83784"/>
                  </a:lnTo>
                  <a:lnTo>
                    <a:pt x="11385" y="86911"/>
                  </a:lnTo>
                  <a:lnTo>
                    <a:pt x="10022" y="90198"/>
                  </a:lnTo>
                  <a:lnTo>
                    <a:pt x="8819" y="93405"/>
                  </a:lnTo>
                  <a:lnTo>
                    <a:pt x="7617" y="96693"/>
                  </a:lnTo>
                  <a:lnTo>
                    <a:pt x="6574" y="100060"/>
                  </a:lnTo>
                  <a:lnTo>
                    <a:pt x="5532" y="103427"/>
                  </a:lnTo>
                  <a:lnTo>
                    <a:pt x="4570" y="106795"/>
                  </a:lnTo>
                  <a:lnTo>
                    <a:pt x="3768" y="110242"/>
                  </a:lnTo>
                  <a:lnTo>
                    <a:pt x="2967" y="113690"/>
                  </a:lnTo>
                  <a:lnTo>
                    <a:pt x="2325" y="117137"/>
                  </a:lnTo>
                  <a:lnTo>
                    <a:pt x="1684" y="120665"/>
                  </a:lnTo>
                  <a:lnTo>
                    <a:pt x="1203" y="124273"/>
                  </a:lnTo>
                  <a:lnTo>
                    <a:pt x="802" y="127801"/>
                  </a:lnTo>
                  <a:lnTo>
                    <a:pt x="481" y="131409"/>
                  </a:lnTo>
                  <a:lnTo>
                    <a:pt x="241" y="135097"/>
                  </a:lnTo>
                  <a:lnTo>
                    <a:pt x="80" y="138705"/>
                  </a:lnTo>
                  <a:lnTo>
                    <a:pt x="0" y="142393"/>
                  </a:lnTo>
                  <a:lnTo>
                    <a:pt x="285750" y="142393"/>
                  </a:lnTo>
                  <a:lnTo>
                    <a:pt x="285670" y="138705"/>
                  </a:lnTo>
                  <a:lnTo>
                    <a:pt x="285509" y="135097"/>
                  </a:lnTo>
                  <a:lnTo>
                    <a:pt x="285269" y="131409"/>
                  </a:lnTo>
                  <a:lnTo>
                    <a:pt x="284948" y="127801"/>
                  </a:lnTo>
                  <a:lnTo>
                    <a:pt x="284547" y="124273"/>
                  </a:lnTo>
                  <a:lnTo>
                    <a:pt x="284066" y="120665"/>
                  </a:lnTo>
                  <a:lnTo>
                    <a:pt x="283425" y="117137"/>
                  </a:lnTo>
                  <a:lnTo>
                    <a:pt x="282783" y="113690"/>
                  </a:lnTo>
                  <a:lnTo>
                    <a:pt x="281982" y="110242"/>
                  </a:lnTo>
                  <a:lnTo>
                    <a:pt x="281180" y="106795"/>
                  </a:lnTo>
                  <a:lnTo>
                    <a:pt x="280218" y="103427"/>
                  </a:lnTo>
                  <a:lnTo>
                    <a:pt x="279176" y="100060"/>
                  </a:lnTo>
                  <a:lnTo>
                    <a:pt x="278133" y="96693"/>
                  </a:lnTo>
                  <a:lnTo>
                    <a:pt x="276931" y="93405"/>
                  </a:lnTo>
                  <a:lnTo>
                    <a:pt x="275728" y="90198"/>
                  </a:lnTo>
                  <a:lnTo>
                    <a:pt x="274365" y="86911"/>
                  </a:lnTo>
                  <a:lnTo>
                    <a:pt x="273002" y="83784"/>
                  </a:lnTo>
                  <a:lnTo>
                    <a:pt x="271479" y="80657"/>
                  </a:lnTo>
                  <a:lnTo>
                    <a:pt x="269955" y="77530"/>
                  </a:lnTo>
                  <a:lnTo>
                    <a:pt x="268352" y="74484"/>
                  </a:lnTo>
                  <a:lnTo>
                    <a:pt x="266668" y="71517"/>
                  </a:lnTo>
                  <a:lnTo>
                    <a:pt x="264904" y="68551"/>
                  </a:lnTo>
                  <a:lnTo>
                    <a:pt x="263060" y="65664"/>
                  </a:lnTo>
                  <a:lnTo>
                    <a:pt x="261216" y="62778"/>
                  </a:lnTo>
                  <a:lnTo>
                    <a:pt x="259212" y="59972"/>
                  </a:lnTo>
                  <a:lnTo>
                    <a:pt x="257207" y="57166"/>
                  </a:lnTo>
                  <a:lnTo>
                    <a:pt x="255122" y="54440"/>
                  </a:lnTo>
                  <a:lnTo>
                    <a:pt x="252958" y="51794"/>
                  </a:lnTo>
                  <a:lnTo>
                    <a:pt x="250713" y="49228"/>
                  </a:lnTo>
                  <a:lnTo>
                    <a:pt x="248468" y="46663"/>
                  </a:lnTo>
                  <a:lnTo>
                    <a:pt x="246143" y="44097"/>
                  </a:lnTo>
                  <a:lnTo>
                    <a:pt x="243737" y="41692"/>
                  </a:lnTo>
                  <a:lnTo>
                    <a:pt x="241332" y="39286"/>
                  </a:lnTo>
                  <a:lnTo>
                    <a:pt x="238766" y="36961"/>
                  </a:lnTo>
                  <a:lnTo>
                    <a:pt x="236201" y="34716"/>
                  </a:lnTo>
                  <a:lnTo>
                    <a:pt x="233635" y="32471"/>
                  </a:lnTo>
                  <a:lnTo>
                    <a:pt x="230909" y="30387"/>
                  </a:lnTo>
                  <a:lnTo>
                    <a:pt x="228183" y="28302"/>
                  </a:lnTo>
                  <a:lnTo>
                    <a:pt x="225457" y="26298"/>
                  </a:lnTo>
                  <a:lnTo>
                    <a:pt x="222651" y="24293"/>
                  </a:lnTo>
                  <a:lnTo>
                    <a:pt x="219765" y="22449"/>
                  </a:lnTo>
                  <a:lnTo>
                    <a:pt x="216798" y="20605"/>
                  </a:lnTo>
                  <a:lnTo>
                    <a:pt x="213831" y="18841"/>
                  </a:lnTo>
                  <a:lnTo>
                    <a:pt x="210865" y="17158"/>
                  </a:lnTo>
                  <a:lnTo>
                    <a:pt x="207818" y="15554"/>
                  </a:lnTo>
                  <a:lnTo>
                    <a:pt x="204691" y="14031"/>
                  </a:lnTo>
                  <a:lnTo>
                    <a:pt x="201564" y="12588"/>
                  </a:lnTo>
                  <a:lnTo>
                    <a:pt x="198357" y="11144"/>
                  </a:lnTo>
                  <a:lnTo>
                    <a:pt x="195150" y="9862"/>
                  </a:lnTo>
                  <a:lnTo>
                    <a:pt x="191943" y="8659"/>
                  </a:lnTo>
                  <a:lnTo>
                    <a:pt x="188576" y="7456"/>
                  </a:lnTo>
                  <a:lnTo>
                    <a:pt x="185289" y="6414"/>
                  </a:lnTo>
                  <a:lnTo>
                    <a:pt x="181921" y="5372"/>
                  </a:lnTo>
                  <a:lnTo>
                    <a:pt x="178473" y="4490"/>
                  </a:lnTo>
                  <a:lnTo>
                    <a:pt x="175106" y="3608"/>
                  </a:lnTo>
                  <a:lnTo>
                    <a:pt x="171578" y="2886"/>
                  </a:lnTo>
                  <a:lnTo>
                    <a:pt x="168131" y="2245"/>
                  </a:lnTo>
                  <a:lnTo>
                    <a:pt x="164603" y="1604"/>
                  </a:lnTo>
                  <a:lnTo>
                    <a:pt x="161075" y="1122"/>
                  </a:lnTo>
                  <a:lnTo>
                    <a:pt x="157467" y="722"/>
                  </a:lnTo>
                  <a:lnTo>
                    <a:pt x="153859" y="401"/>
                  </a:lnTo>
                  <a:lnTo>
                    <a:pt x="150251" y="160"/>
                  </a:lnTo>
                  <a:lnTo>
                    <a:pt x="146563" y="80"/>
                  </a:lnTo>
                  <a:lnTo>
                    <a:pt x="142875" y="0"/>
                  </a:lnTo>
                  <a:close/>
                </a:path>
              </a:pathLst>
            </a:custGeom>
            <a:gradFill>
              <a:gsLst>
                <a:gs pos="0">
                  <a:srgbClr val="BFD7FF"/>
                </a:gs>
                <a:gs pos="50000">
                  <a:srgbClr val="CADEFF"/>
                </a:gs>
                <a:gs pos="100000">
                  <a:srgbClr val="E3EEFF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267" name="Google Shape;267;p34"/>
            <p:cNvSpPr/>
            <p:nvPr/>
          </p:nvSpPr>
          <p:spPr>
            <a:xfrm flipH="1" rot="10800000">
              <a:off x="2687383" y="2257382"/>
              <a:ext cx="1255157" cy="625105"/>
            </a:xfrm>
            <a:custGeom>
              <a:rect b="b" l="l" r="r" t="t"/>
              <a:pathLst>
                <a:path extrusionOk="0" h="142393" w="285750">
                  <a:moveTo>
                    <a:pt x="142875" y="0"/>
                  </a:moveTo>
                  <a:lnTo>
                    <a:pt x="139187" y="80"/>
                  </a:lnTo>
                  <a:lnTo>
                    <a:pt x="135499" y="160"/>
                  </a:lnTo>
                  <a:lnTo>
                    <a:pt x="131891" y="401"/>
                  </a:lnTo>
                  <a:lnTo>
                    <a:pt x="128283" y="722"/>
                  </a:lnTo>
                  <a:lnTo>
                    <a:pt x="124675" y="1122"/>
                  </a:lnTo>
                  <a:lnTo>
                    <a:pt x="121147" y="1604"/>
                  </a:lnTo>
                  <a:lnTo>
                    <a:pt x="117619" y="2245"/>
                  </a:lnTo>
                  <a:lnTo>
                    <a:pt x="114172" y="2886"/>
                  </a:lnTo>
                  <a:lnTo>
                    <a:pt x="110644" y="3608"/>
                  </a:lnTo>
                  <a:lnTo>
                    <a:pt x="107277" y="4490"/>
                  </a:lnTo>
                  <a:lnTo>
                    <a:pt x="103829" y="5372"/>
                  </a:lnTo>
                  <a:lnTo>
                    <a:pt x="100461" y="6414"/>
                  </a:lnTo>
                  <a:lnTo>
                    <a:pt x="97174" y="7456"/>
                  </a:lnTo>
                  <a:lnTo>
                    <a:pt x="93807" y="8659"/>
                  </a:lnTo>
                  <a:lnTo>
                    <a:pt x="90600" y="9862"/>
                  </a:lnTo>
                  <a:lnTo>
                    <a:pt x="87393" y="11144"/>
                  </a:lnTo>
                  <a:lnTo>
                    <a:pt x="84186" y="12588"/>
                  </a:lnTo>
                  <a:lnTo>
                    <a:pt x="81059" y="14031"/>
                  </a:lnTo>
                  <a:lnTo>
                    <a:pt x="77932" y="15554"/>
                  </a:lnTo>
                  <a:lnTo>
                    <a:pt x="74885" y="17158"/>
                  </a:lnTo>
                  <a:lnTo>
                    <a:pt x="71919" y="18841"/>
                  </a:lnTo>
                  <a:lnTo>
                    <a:pt x="68952" y="20605"/>
                  </a:lnTo>
                  <a:lnTo>
                    <a:pt x="65985" y="22449"/>
                  </a:lnTo>
                  <a:lnTo>
                    <a:pt x="63099" y="24293"/>
                  </a:lnTo>
                  <a:lnTo>
                    <a:pt x="60293" y="26298"/>
                  </a:lnTo>
                  <a:lnTo>
                    <a:pt x="57567" y="28302"/>
                  </a:lnTo>
                  <a:lnTo>
                    <a:pt x="54841" y="30387"/>
                  </a:lnTo>
                  <a:lnTo>
                    <a:pt x="52115" y="32471"/>
                  </a:lnTo>
                  <a:lnTo>
                    <a:pt x="49549" y="34716"/>
                  </a:lnTo>
                  <a:lnTo>
                    <a:pt x="46984" y="36961"/>
                  </a:lnTo>
                  <a:lnTo>
                    <a:pt x="44418" y="39286"/>
                  </a:lnTo>
                  <a:lnTo>
                    <a:pt x="42013" y="41692"/>
                  </a:lnTo>
                  <a:lnTo>
                    <a:pt x="39607" y="44097"/>
                  </a:lnTo>
                  <a:lnTo>
                    <a:pt x="37282" y="46663"/>
                  </a:lnTo>
                  <a:lnTo>
                    <a:pt x="35037" y="49228"/>
                  </a:lnTo>
                  <a:lnTo>
                    <a:pt x="32792" y="51794"/>
                  </a:lnTo>
                  <a:lnTo>
                    <a:pt x="30628" y="54440"/>
                  </a:lnTo>
                  <a:lnTo>
                    <a:pt x="28543" y="57166"/>
                  </a:lnTo>
                  <a:lnTo>
                    <a:pt x="26539" y="59972"/>
                  </a:lnTo>
                  <a:lnTo>
                    <a:pt x="24534" y="62778"/>
                  </a:lnTo>
                  <a:lnTo>
                    <a:pt x="22690" y="65664"/>
                  </a:lnTo>
                  <a:lnTo>
                    <a:pt x="20846" y="68551"/>
                  </a:lnTo>
                  <a:lnTo>
                    <a:pt x="19082" y="71517"/>
                  </a:lnTo>
                  <a:lnTo>
                    <a:pt x="17398" y="74484"/>
                  </a:lnTo>
                  <a:lnTo>
                    <a:pt x="15795" y="77530"/>
                  </a:lnTo>
                  <a:lnTo>
                    <a:pt x="14271" y="80657"/>
                  </a:lnTo>
                  <a:lnTo>
                    <a:pt x="12748" y="83784"/>
                  </a:lnTo>
                  <a:lnTo>
                    <a:pt x="11385" y="86911"/>
                  </a:lnTo>
                  <a:lnTo>
                    <a:pt x="10022" y="90198"/>
                  </a:lnTo>
                  <a:lnTo>
                    <a:pt x="8819" y="93405"/>
                  </a:lnTo>
                  <a:lnTo>
                    <a:pt x="7617" y="96693"/>
                  </a:lnTo>
                  <a:lnTo>
                    <a:pt x="6574" y="100060"/>
                  </a:lnTo>
                  <a:lnTo>
                    <a:pt x="5532" y="103427"/>
                  </a:lnTo>
                  <a:lnTo>
                    <a:pt x="4570" y="106795"/>
                  </a:lnTo>
                  <a:lnTo>
                    <a:pt x="3768" y="110242"/>
                  </a:lnTo>
                  <a:lnTo>
                    <a:pt x="2967" y="113690"/>
                  </a:lnTo>
                  <a:lnTo>
                    <a:pt x="2325" y="117137"/>
                  </a:lnTo>
                  <a:lnTo>
                    <a:pt x="1684" y="120665"/>
                  </a:lnTo>
                  <a:lnTo>
                    <a:pt x="1203" y="124273"/>
                  </a:lnTo>
                  <a:lnTo>
                    <a:pt x="802" y="127801"/>
                  </a:lnTo>
                  <a:lnTo>
                    <a:pt x="481" y="131409"/>
                  </a:lnTo>
                  <a:lnTo>
                    <a:pt x="241" y="135097"/>
                  </a:lnTo>
                  <a:lnTo>
                    <a:pt x="80" y="138705"/>
                  </a:lnTo>
                  <a:lnTo>
                    <a:pt x="0" y="142393"/>
                  </a:lnTo>
                  <a:lnTo>
                    <a:pt x="285750" y="142393"/>
                  </a:lnTo>
                  <a:lnTo>
                    <a:pt x="285670" y="138705"/>
                  </a:lnTo>
                  <a:lnTo>
                    <a:pt x="285509" y="135097"/>
                  </a:lnTo>
                  <a:lnTo>
                    <a:pt x="285269" y="131409"/>
                  </a:lnTo>
                  <a:lnTo>
                    <a:pt x="284948" y="127801"/>
                  </a:lnTo>
                  <a:lnTo>
                    <a:pt x="284547" y="124273"/>
                  </a:lnTo>
                  <a:lnTo>
                    <a:pt x="284066" y="120665"/>
                  </a:lnTo>
                  <a:lnTo>
                    <a:pt x="283425" y="117137"/>
                  </a:lnTo>
                  <a:lnTo>
                    <a:pt x="282783" y="113690"/>
                  </a:lnTo>
                  <a:lnTo>
                    <a:pt x="281982" y="110242"/>
                  </a:lnTo>
                  <a:lnTo>
                    <a:pt x="281180" y="106795"/>
                  </a:lnTo>
                  <a:lnTo>
                    <a:pt x="280218" y="103427"/>
                  </a:lnTo>
                  <a:lnTo>
                    <a:pt x="279176" y="100060"/>
                  </a:lnTo>
                  <a:lnTo>
                    <a:pt x="278133" y="96693"/>
                  </a:lnTo>
                  <a:lnTo>
                    <a:pt x="276931" y="93405"/>
                  </a:lnTo>
                  <a:lnTo>
                    <a:pt x="275728" y="90198"/>
                  </a:lnTo>
                  <a:lnTo>
                    <a:pt x="274365" y="86911"/>
                  </a:lnTo>
                  <a:lnTo>
                    <a:pt x="273002" y="83784"/>
                  </a:lnTo>
                  <a:lnTo>
                    <a:pt x="271479" y="80657"/>
                  </a:lnTo>
                  <a:lnTo>
                    <a:pt x="269955" y="77530"/>
                  </a:lnTo>
                  <a:lnTo>
                    <a:pt x="268352" y="74484"/>
                  </a:lnTo>
                  <a:lnTo>
                    <a:pt x="266668" y="71517"/>
                  </a:lnTo>
                  <a:lnTo>
                    <a:pt x="264904" y="68551"/>
                  </a:lnTo>
                  <a:lnTo>
                    <a:pt x="263060" y="65664"/>
                  </a:lnTo>
                  <a:lnTo>
                    <a:pt x="261216" y="62778"/>
                  </a:lnTo>
                  <a:lnTo>
                    <a:pt x="259212" y="59972"/>
                  </a:lnTo>
                  <a:lnTo>
                    <a:pt x="257207" y="57166"/>
                  </a:lnTo>
                  <a:lnTo>
                    <a:pt x="255122" y="54440"/>
                  </a:lnTo>
                  <a:lnTo>
                    <a:pt x="252958" y="51794"/>
                  </a:lnTo>
                  <a:lnTo>
                    <a:pt x="250713" y="49228"/>
                  </a:lnTo>
                  <a:lnTo>
                    <a:pt x="248468" y="46663"/>
                  </a:lnTo>
                  <a:lnTo>
                    <a:pt x="246143" y="44097"/>
                  </a:lnTo>
                  <a:lnTo>
                    <a:pt x="243737" y="41692"/>
                  </a:lnTo>
                  <a:lnTo>
                    <a:pt x="241332" y="39286"/>
                  </a:lnTo>
                  <a:lnTo>
                    <a:pt x="238766" y="36961"/>
                  </a:lnTo>
                  <a:lnTo>
                    <a:pt x="236201" y="34716"/>
                  </a:lnTo>
                  <a:lnTo>
                    <a:pt x="233635" y="32471"/>
                  </a:lnTo>
                  <a:lnTo>
                    <a:pt x="230909" y="30387"/>
                  </a:lnTo>
                  <a:lnTo>
                    <a:pt x="228183" y="28302"/>
                  </a:lnTo>
                  <a:lnTo>
                    <a:pt x="225457" y="26298"/>
                  </a:lnTo>
                  <a:lnTo>
                    <a:pt x="222651" y="24293"/>
                  </a:lnTo>
                  <a:lnTo>
                    <a:pt x="219765" y="22449"/>
                  </a:lnTo>
                  <a:lnTo>
                    <a:pt x="216798" y="20605"/>
                  </a:lnTo>
                  <a:lnTo>
                    <a:pt x="213831" y="18841"/>
                  </a:lnTo>
                  <a:lnTo>
                    <a:pt x="210865" y="17158"/>
                  </a:lnTo>
                  <a:lnTo>
                    <a:pt x="207818" y="15554"/>
                  </a:lnTo>
                  <a:lnTo>
                    <a:pt x="204691" y="14031"/>
                  </a:lnTo>
                  <a:lnTo>
                    <a:pt x="201564" y="12588"/>
                  </a:lnTo>
                  <a:lnTo>
                    <a:pt x="198357" y="11144"/>
                  </a:lnTo>
                  <a:lnTo>
                    <a:pt x="195150" y="9862"/>
                  </a:lnTo>
                  <a:lnTo>
                    <a:pt x="191943" y="8659"/>
                  </a:lnTo>
                  <a:lnTo>
                    <a:pt x="188576" y="7456"/>
                  </a:lnTo>
                  <a:lnTo>
                    <a:pt x="185289" y="6414"/>
                  </a:lnTo>
                  <a:lnTo>
                    <a:pt x="181921" y="5372"/>
                  </a:lnTo>
                  <a:lnTo>
                    <a:pt x="178473" y="4490"/>
                  </a:lnTo>
                  <a:lnTo>
                    <a:pt x="175106" y="3608"/>
                  </a:lnTo>
                  <a:lnTo>
                    <a:pt x="171578" y="2886"/>
                  </a:lnTo>
                  <a:lnTo>
                    <a:pt x="168131" y="2245"/>
                  </a:lnTo>
                  <a:lnTo>
                    <a:pt x="164603" y="1604"/>
                  </a:lnTo>
                  <a:lnTo>
                    <a:pt x="161075" y="1122"/>
                  </a:lnTo>
                  <a:lnTo>
                    <a:pt x="157467" y="722"/>
                  </a:lnTo>
                  <a:lnTo>
                    <a:pt x="153859" y="401"/>
                  </a:lnTo>
                  <a:lnTo>
                    <a:pt x="150251" y="160"/>
                  </a:lnTo>
                  <a:lnTo>
                    <a:pt x="146563" y="80"/>
                  </a:lnTo>
                  <a:lnTo>
                    <a:pt x="142875" y="0"/>
                  </a:lnTo>
                  <a:close/>
                </a:path>
              </a:pathLst>
            </a:custGeom>
            <a:gradFill>
              <a:gsLst>
                <a:gs pos="0">
                  <a:srgbClr val="BFD7FF"/>
                </a:gs>
                <a:gs pos="50000">
                  <a:srgbClr val="CADEFF"/>
                </a:gs>
                <a:gs pos="100000">
                  <a:srgbClr val="E3EEFF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268" name="Google Shape;268;p34"/>
            <p:cNvSpPr/>
            <p:nvPr/>
          </p:nvSpPr>
          <p:spPr>
            <a:xfrm>
              <a:off x="2057711" y="2881362"/>
              <a:ext cx="1255157" cy="625105"/>
            </a:xfrm>
            <a:custGeom>
              <a:rect b="b" l="l" r="r" t="t"/>
              <a:pathLst>
                <a:path extrusionOk="0" h="142393" w="285750">
                  <a:moveTo>
                    <a:pt x="142875" y="0"/>
                  </a:moveTo>
                  <a:lnTo>
                    <a:pt x="139187" y="80"/>
                  </a:lnTo>
                  <a:lnTo>
                    <a:pt x="135499" y="160"/>
                  </a:lnTo>
                  <a:lnTo>
                    <a:pt x="131891" y="401"/>
                  </a:lnTo>
                  <a:lnTo>
                    <a:pt x="128283" y="722"/>
                  </a:lnTo>
                  <a:lnTo>
                    <a:pt x="124675" y="1122"/>
                  </a:lnTo>
                  <a:lnTo>
                    <a:pt x="121147" y="1604"/>
                  </a:lnTo>
                  <a:lnTo>
                    <a:pt x="117619" y="2245"/>
                  </a:lnTo>
                  <a:lnTo>
                    <a:pt x="114172" y="2886"/>
                  </a:lnTo>
                  <a:lnTo>
                    <a:pt x="110644" y="3608"/>
                  </a:lnTo>
                  <a:lnTo>
                    <a:pt x="107277" y="4490"/>
                  </a:lnTo>
                  <a:lnTo>
                    <a:pt x="103829" y="5372"/>
                  </a:lnTo>
                  <a:lnTo>
                    <a:pt x="100461" y="6414"/>
                  </a:lnTo>
                  <a:lnTo>
                    <a:pt x="97174" y="7456"/>
                  </a:lnTo>
                  <a:lnTo>
                    <a:pt x="93807" y="8659"/>
                  </a:lnTo>
                  <a:lnTo>
                    <a:pt x="90600" y="9862"/>
                  </a:lnTo>
                  <a:lnTo>
                    <a:pt x="87393" y="11144"/>
                  </a:lnTo>
                  <a:lnTo>
                    <a:pt x="84186" y="12588"/>
                  </a:lnTo>
                  <a:lnTo>
                    <a:pt x="81059" y="14031"/>
                  </a:lnTo>
                  <a:lnTo>
                    <a:pt x="77932" y="15554"/>
                  </a:lnTo>
                  <a:lnTo>
                    <a:pt x="74885" y="17158"/>
                  </a:lnTo>
                  <a:lnTo>
                    <a:pt x="71919" y="18841"/>
                  </a:lnTo>
                  <a:lnTo>
                    <a:pt x="68952" y="20605"/>
                  </a:lnTo>
                  <a:lnTo>
                    <a:pt x="65985" y="22449"/>
                  </a:lnTo>
                  <a:lnTo>
                    <a:pt x="63099" y="24293"/>
                  </a:lnTo>
                  <a:lnTo>
                    <a:pt x="60293" y="26298"/>
                  </a:lnTo>
                  <a:lnTo>
                    <a:pt x="57567" y="28302"/>
                  </a:lnTo>
                  <a:lnTo>
                    <a:pt x="54841" y="30387"/>
                  </a:lnTo>
                  <a:lnTo>
                    <a:pt x="52115" y="32471"/>
                  </a:lnTo>
                  <a:lnTo>
                    <a:pt x="49549" y="34716"/>
                  </a:lnTo>
                  <a:lnTo>
                    <a:pt x="46984" y="36961"/>
                  </a:lnTo>
                  <a:lnTo>
                    <a:pt x="44418" y="39286"/>
                  </a:lnTo>
                  <a:lnTo>
                    <a:pt x="42013" y="41692"/>
                  </a:lnTo>
                  <a:lnTo>
                    <a:pt x="39607" y="44097"/>
                  </a:lnTo>
                  <a:lnTo>
                    <a:pt x="37282" y="46663"/>
                  </a:lnTo>
                  <a:lnTo>
                    <a:pt x="35037" y="49228"/>
                  </a:lnTo>
                  <a:lnTo>
                    <a:pt x="32792" y="51794"/>
                  </a:lnTo>
                  <a:lnTo>
                    <a:pt x="30628" y="54440"/>
                  </a:lnTo>
                  <a:lnTo>
                    <a:pt x="28543" y="57166"/>
                  </a:lnTo>
                  <a:lnTo>
                    <a:pt x="26539" y="59972"/>
                  </a:lnTo>
                  <a:lnTo>
                    <a:pt x="24534" y="62778"/>
                  </a:lnTo>
                  <a:lnTo>
                    <a:pt x="22690" y="65664"/>
                  </a:lnTo>
                  <a:lnTo>
                    <a:pt x="20846" y="68551"/>
                  </a:lnTo>
                  <a:lnTo>
                    <a:pt x="19082" y="71517"/>
                  </a:lnTo>
                  <a:lnTo>
                    <a:pt x="17398" y="74484"/>
                  </a:lnTo>
                  <a:lnTo>
                    <a:pt x="15795" y="77530"/>
                  </a:lnTo>
                  <a:lnTo>
                    <a:pt x="14271" y="80657"/>
                  </a:lnTo>
                  <a:lnTo>
                    <a:pt x="12748" y="83784"/>
                  </a:lnTo>
                  <a:lnTo>
                    <a:pt x="11385" y="86911"/>
                  </a:lnTo>
                  <a:lnTo>
                    <a:pt x="10022" y="90198"/>
                  </a:lnTo>
                  <a:lnTo>
                    <a:pt x="8819" y="93405"/>
                  </a:lnTo>
                  <a:lnTo>
                    <a:pt x="7617" y="96693"/>
                  </a:lnTo>
                  <a:lnTo>
                    <a:pt x="6574" y="100060"/>
                  </a:lnTo>
                  <a:lnTo>
                    <a:pt x="5532" y="103427"/>
                  </a:lnTo>
                  <a:lnTo>
                    <a:pt x="4570" y="106795"/>
                  </a:lnTo>
                  <a:lnTo>
                    <a:pt x="3768" y="110242"/>
                  </a:lnTo>
                  <a:lnTo>
                    <a:pt x="2967" y="113690"/>
                  </a:lnTo>
                  <a:lnTo>
                    <a:pt x="2325" y="117137"/>
                  </a:lnTo>
                  <a:lnTo>
                    <a:pt x="1684" y="120665"/>
                  </a:lnTo>
                  <a:lnTo>
                    <a:pt x="1203" y="124273"/>
                  </a:lnTo>
                  <a:lnTo>
                    <a:pt x="802" y="127801"/>
                  </a:lnTo>
                  <a:lnTo>
                    <a:pt x="481" y="131409"/>
                  </a:lnTo>
                  <a:lnTo>
                    <a:pt x="241" y="135097"/>
                  </a:lnTo>
                  <a:lnTo>
                    <a:pt x="80" y="138705"/>
                  </a:lnTo>
                  <a:lnTo>
                    <a:pt x="0" y="142393"/>
                  </a:lnTo>
                  <a:lnTo>
                    <a:pt x="285750" y="142393"/>
                  </a:lnTo>
                  <a:lnTo>
                    <a:pt x="285670" y="138705"/>
                  </a:lnTo>
                  <a:lnTo>
                    <a:pt x="285509" y="135097"/>
                  </a:lnTo>
                  <a:lnTo>
                    <a:pt x="285269" y="131409"/>
                  </a:lnTo>
                  <a:lnTo>
                    <a:pt x="284948" y="127801"/>
                  </a:lnTo>
                  <a:lnTo>
                    <a:pt x="284547" y="124273"/>
                  </a:lnTo>
                  <a:lnTo>
                    <a:pt x="284066" y="120665"/>
                  </a:lnTo>
                  <a:lnTo>
                    <a:pt x="283425" y="117137"/>
                  </a:lnTo>
                  <a:lnTo>
                    <a:pt x="282783" y="113690"/>
                  </a:lnTo>
                  <a:lnTo>
                    <a:pt x="281982" y="110242"/>
                  </a:lnTo>
                  <a:lnTo>
                    <a:pt x="281180" y="106795"/>
                  </a:lnTo>
                  <a:lnTo>
                    <a:pt x="280218" y="103427"/>
                  </a:lnTo>
                  <a:lnTo>
                    <a:pt x="279176" y="100060"/>
                  </a:lnTo>
                  <a:lnTo>
                    <a:pt x="278133" y="96693"/>
                  </a:lnTo>
                  <a:lnTo>
                    <a:pt x="276931" y="93405"/>
                  </a:lnTo>
                  <a:lnTo>
                    <a:pt x="275728" y="90198"/>
                  </a:lnTo>
                  <a:lnTo>
                    <a:pt x="274365" y="86911"/>
                  </a:lnTo>
                  <a:lnTo>
                    <a:pt x="273002" y="83784"/>
                  </a:lnTo>
                  <a:lnTo>
                    <a:pt x="271479" y="80657"/>
                  </a:lnTo>
                  <a:lnTo>
                    <a:pt x="269955" y="77530"/>
                  </a:lnTo>
                  <a:lnTo>
                    <a:pt x="268352" y="74484"/>
                  </a:lnTo>
                  <a:lnTo>
                    <a:pt x="266668" y="71517"/>
                  </a:lnTo>
                  <a:lnTo>
                    <a:pt x="264904" y="68551"/>
                  </a:lnTo>
                  <a:lnTo>
                    <a:pt x="263060" y="65664"/>
                  </a:lnTo>
                  <a:lnTo>
                    <a:pt x="261216" y="62778"/>
                  </a:lnTo>
                  <a:lnTo>
                    <a:pt x="259212" y="59972"/>
                  </a:lnTo>
                  <a:lnTo>
                    <a:pt x="257207" y="57166"/>
                  </a:lnTo>
                  <a:lnTo>
                    <a:pt x="255122" y="54440"/>
                  </a:lnTo>
                  <a:lnTo>
                    <a:pt x="252958" y="51794"/>
                  </a:lnTo>
                  <a:lnTo>
                    <a:pt x="250713" y="49228"/>
                  </a:lnTo>
                  <a:lnTo>
                    <a:pt x="248468" y="46663"/>
                  </a:lnTo>
                  <a:lnTo>
                    <a:pt x="246143" y="44097"/>
                  </a:lnTo>
                  <a:lnTo>
                    <a:pt x="243737" y="41692"/>
                  </a:lnTo>
                  <a:lnTo>
                    <a:pt x="241332" y="39286"/>
                  </a:lnTo>
                  <a:lnTo>
                    <a:pt x="238766" y="36961"/>
                  </a:lnTo>
                  <a:lnTo>
                    <a:pt x="236201" y="34716"/>
                  </a:lnTo>
                  <a:lnTo>
                    <a:pt x="233635" y="32471"/>
                  </a:lnTo>
                  <a:lnTo>
                    <a:pt x="230909" y="30387"/>
                  </a:lnTo>
                  <a:lnTo>
                    <a:pt x="228183" y="28302"/>
                  </a:lnTo>
                  <a:lnTo>
                    <a:pt x="225457" y="26298"/>
                  </a:lnTo>
                  <a:lnTo>
                    <a:pt x="222651" y="24293"/>
                  </a:lnTo>
                  <a:lnTo>
                    <a:pt x="219765" y="22449"/>
                  </a:lnTo>
                  <a:lnTo>
                    <a:pt x="216798" y="20605"/>
                  </a:lnTo>
                  <a:lnTo>
                    <a:pt x="213831" y="18841"/>
                  </a:lnTo>
                  <a:lnTo>
                    <a:pt x="210865" y="17158"/>
                  </a:lnTo>
                  <a:lnTo>
                    <a:pt x="207818" y="15554"/>
                  </a:lnTo>
                  <a:lnTo>
                    <a:pt x="204691" y="14031"/>
                  </a:lnTo>
                  <a:lnTo>
                    <a:pt x="201564" y="12588"/>
                  </a:lnTo>
                  <a:lnTo>
                    <a:pt x="198357" y="11144"/>
                  </a:lnTo>
                  <a:lnTo>
                    <a:pt x="195150" y="9862"/>
                  </a:lnTo>
                  <a:lnTo>
                    <a:pt x="191943" y="8659"/>
                  </a:lnTo>
                  <a:lnTo>
                    <a:pt x="188576" y="7456"/>
                  </a:lnTo>
                  <a:lnTo>
                    <a:pt x="185289" y="6414"/>
                  </a:lnTo>
                  <a:lnTo>
                    <a:pt x="181921" y="5372"/>
                  </a:lnTo>
                  <a:lnTo>
                    <a:pt x="178473" y="4490"/>
                  </a:lnTo>
                  <a:lnTo>
                    <a:pt x="175106" y="3608"/>
                  </a:lnTo>
                  <a:lnTo>
                    <a:pt x="171578" y="2886"/>
                  </a:lnTo>
                  <a:lnTo>
                    <a:pt x="168131" y="2245"/>
                  </a:lnTo>
                  <a:lnTo>
                    <a:pt x="164603" y="1604"/>
                  </a:lnTo>
                  <a:lnTo>
                    <a:pt x="161075" y="1122"/>
                  </a:lnTo>
                  <a:lnTo>
                    <a:pt x="157467" y="722"/>
                  </a:lnTo>
                  <a:lnTo>
                    <a:pt x="153859" y="401"/>
                  </a:lnTo>
                  <a:lnTo>
                    <a:pt x="150251" y="160"/>
                  </a:lnTo>
                  <a:lnTo>
                    <a:pt x="146563" y="80"/>
                  </a:lnTo>
                  <a:lnTo>
                    <a:pt x="142875" y="0"/>
                  </a:lnTo>
                  <a:close/>
                </a:path>
              </a:pathLst>
            </a:custGeom>
            <a:gradFill>
              <a:gsLst>
                <a:gs pos="0">
                  <a:srgbClr val="F7D3B8"/>
                </a:gs>
                <a:gs pos="48000">
                  <a:srgbClr val="F7D3B8">
                    <a:alpha val="29803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269" name="Google Shape;269;p34"/>
            <p:cNvSpPr/>
            <p:nvPr/>
          </p:nvSpPr>
          <p:spPr>
            <a:xfrm rot="10800000">
              <a:off x="2687138" y="2881485"/>
              <a:ext cx="627438" cy="624983"/>
            </a:xfrm>
            <a:custGeom>
              <a:rect b="b" l="l" r="r" t="t"/>
              <a:pathLst>
                <a:path extrusionOk="0" h="209550" w="210021">
                  <a:moveTo>
                    <a:pt x="210021" y="0"/>
                  </a:moveTo>
                  <a:lnTo>
                    <a:pt x="204593" y="118"/>
                  </a:lnTo>
                  <a:lnTo>
                    <a:pt x="199284" y="236"/>
                  </a:lnTo>
                  <a:lnTo>
                    <a:pt x="193856" y="590"/>
                  </a:lnTo>
                  <a:lnTo>
                    <a:pt x="188547" y="1062"/>
                  </a:lnTo>
                  <a:lnTo>
                    <a:pt x="183355" y="1652"/>
                  </a:lnTo>
                  <a:lnTo>
                    <a:pt x="178046" y="2478"/>
                  </a:lnTo>
                  <a:lnTo>
                    <a:pt x="172854" y="3304"/>
                  </a:lnTo>
                  <a:lnTo>
                    <a:pt x="167781" y="4248"/>
                  </a:lnTo>
                  <a:lnTo>
                    <a:pt x="162707" y="5428"/>
                  </a:lnTo>
                  <a:lnTo>
                    <a:pt x="157634" y="6607"/>
                  </a:lnTo>
                  <a:lnTo>
                    <a:pt x="152678" y="8023"/>
                  </a:lnTo>
                  <a:lnTo>
                    <a:pt x="147723" y="9439"/>
                  </a:lnTo>
                  <a:lnTo>
                    <a:pt x="142767" y="11091"/>
                  </a:lnTo>
                  <a:lnTo>
                    <a:pt x="137930" y="12743"/>
                  </a:lnTo>
                  <a:lnTo>
                    <a:pt x="133092" y="14631"/>
                  </a:lnTo>
                  <a:lnTo>
                    <a:pt x="128372" y="16519"/>
                  </a:lnTo>
                  <a:lnTo>
                    <a:pt x="123771" y="18524"/>
                  </a:lnTo>
                  <a:lnTo>
                    <a:pt x="119169" y="20766"/>
                  </a:lnTo>
                  <a:lnTo>
                    <a:pt x="114568" y="23008"/>
                  </a:lnTo>
                  <a:lnTo>
                    <a:pt x="110084" y="25368"/>
                  </a:lnTo>
                  <a:lnTo>
                    <a:pt x="105718" y="27846"/>
                  </a:lnTo>
                  <a:lnTo>
                    <a:pt x="101353" y="30441"/>
                  </a:lnTo>
                  <a:lnTo>
                    <a:pt x="96987" y="33037"/>
                  </a:lnTo>
                  <a:lnTo>
                    <a:pt x="92740" y="35869"/>
                  </a:lnTo>
                  <a:lnTo>
                    <a:pt x="88610" y="38701"/>
                  </a:lnTo>
                  <a:lnTo>
                    <a:pt x="84598" y="41650"/>
                  </a:lnTo>
                  <a:lnTo>
                    <a:pt x="80587" y="44718"/>
                  </a:lnTo>
                  <a:lnTo>
                    <a:pt x="76693" y="47904"/>
                  </a:lnTo>
                  <a:lnTo>
                    <a:pt x="72799" y="51208"/>
                  </a:lnTo>
                  <a:lnTo>
                    <a:pt x="69024" y="54511"/>
                  </a:lnTo>
                  <a:lnTo>
                    <a:pt x="65366" y="57933"/>
                  </a:lnTo>
                  <a:lnTo>
                    <a:pt x="61708" y="61473"/>
                  </a:lnTo>
                  <a:lnTo>
                    <a:pt x="58169" y="65012"/>
                  </a:lnTo>
                  <a:lnTo>
                    <a:pt x="54747" y="68670"/>
                  </a:lnTo>
                  <a:lnTo>
                    <a:pt x="51443" y="72446"/>
                  </a:lnTo>
                  <a:lnTo>
                    <a:pt x="48140" y="76339"/>
                  </a:lnTo>
                  <a:lnTo>
                    <a:pt x="45072" y="80233"/>
                  </a:lnTo>
                  <a:lnTo>
                    <a:pt x="42004" y="84245"/>
                  </a:lnTo>
                  <a:lnTo>
                    <a:pt x="38936" y="88256"/>
                  </a:lnTo>
                  <a:lnTo>
                    <a:pt x="36105" y="92386"/>
                  </a:lnTo>
                  <a:lnTo>
                    <a:pt x="33273" y="96634"/>
                  </a:lnTo>
                  <a:lnTo>
                    <a:pt x="30677" y="100881"/>
                  </a:lnTo>
                  <a:lnTo>
                    <a:pt x="28081" y="105247"/>
                  </a:lnTo>
                  <a:lnTo>
                    <a:pt x="25604" y="109731"/>
                  </a:lnTo>
                  <a:lnTo>
                    <a:pt x="23244" y="114214"/>
                  </a:lnTo>
                  <a:lnTo>
                    <a:pt x="20884" y="118698"/>
                  </a:lnTo>
                  <a:lnTo>
                    <a:pt x="18760" y="123299"/>
                  </a:lnTo>
                  <a:lnTo>
                    <a:pt x="16754" y="128019"/>
                  </a:lnTo>
                  <a:lnTo>
                    <a:pt x="14749" y="132739"/>
                  </a:lnTo>
                  <a:lnTo>
                    <a:pt x="12979" y="137576"/>
                  </a:lnTo>
                  <a:lnTo>
                    <a:pt x="11209" y="142414"/>
                  </a:lnTo>
                  <a:lnTo>
                    <a:pt x="9557" y="147251"/>
                  </a:lnTo>
                  <a:lnTo>
                    <a:pt x="8141" y="152207"/>
                  </a:lnTo>
                  <a:lnTo>
                    <a:pt x="6725" y="157163"/>
                  </a:lnTo>
                  <a:lnTo>
                    <a:pt x="5546" y="162236"/>
                  </a:lnTo>
                  <a:lnTo>
                    <a:pt x="4366" y="167310"/>
                  </a:lnTo>
                  <a:lnTo>
                    <a:pt x="3422" y="172501"/>
                  </a:lnTo>
                  <a:lnTo>
                    <a:pt x="2478" y="177693"/>
                  </a:lnTo>
                  <a:lnTo>
                    <a:pt x="1770" y="182884"/>
                  </a:lnTo>
                  <a:lnTo>
                    <a:pt x="1180" y="188076"/>
                  </a:lnTo>
                  <a:lnTo>
                    <a:pt x="708" y="193385"/>
                  </a:lnTo>
                  <a:lnTo>
                    <a:pt x="354" y="198813"/>
                  </a:lnTo>
                  <a:lnTo>
                    <a:pt x="118" y="204122"/>
                  </a:lnTo>
                  <a:lnTo>
                    <a:pt x="0" y="209550"/>
                  </a:lnTo>
                  <a:lnTo>
                    <a:pt x="210021" y="209550"/>
                  </a:lnTo>
                  <a:lnTo>
                    <a:pt x="210021" y="0"/>
                  </a:lnTo>
                  <a:close/>
                </a:path>
              </a:pathLst>
            </a:custGeom>
            <a:solidFill>
              <a:srgbClr val="E0D3A4"/>
            </a:soli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270" name="Google Shape;270;p34"/>
            <p:cNvSpPr/>
            <p:nvPr/>
          </p:nvSpPr>
          <p:spPr>
            <a:xfrm flipH="1" rot="10800000">
              <a:off x="3317085" y="2881475"/>
              <a:ext cx="627438" cy="624983"/>
            </a:xfrm>
            <a:custGeom>
              <a:rect b="b" l="l" r="r" t="t"/>
              <a:pathLst>
                <a:path extrusionOk="0" h="209550" w="210021">
                  <a:moveTo>
                    <a:pt x="210021" y="0"/>
                  </a:moveTo>
                  <a:lnTo>
                    <a:pt x="204593" y="118"/>
                  </a:lnTo>
                  <a:lnTo>
                    <a:pt x="199284" y="236"/>
                  </a:lnTo>
                  <a:lnTo>
                    <a:pt x="193856" y="590"/>
                  </a:lnTo>
                  <a:lnTo>
                    <a:pt x="188547" y="1062"/>
                  </a:lnTo>
                  <a:lnTo>
                    <a:pt x="183355" y="1652"/>
                  </a:lnTo>
                  <a:lnTo>
                    <a:pt x="178046" y="2478"/>
                  </a:lnTo>
                  <a:lnTo>
                    <a:pt x="172854" y="3304"/>
                  </a:lnTo>
                  <a:lnTo>
                    <a:pt x="167781" y="4248"/>
                  </a:lnTo>
                  <a:lnTo>
                    <a:pt x="162707" y="5428"/>
                  </a:lnTo>
                  <a:lnTo>
                    <a:pt x="157634" y="6607"/>
                  </a:lnTo>
                  <a:lnTo>
                    <a:pt x="152678" y="8023"/>
                  </a:lnTo>
                  <a:lnTo>
                    <a:pt x="147723" y="9439"/>
                  </a:lnTo>
                  <a:lnTo>
                    <a:pt x="142767" y="11091"/>
                  </a:lnTo>
                  <a:lnTo>
                    <a:pt x="137930" y="12743"/>
                  </a:lnTo>
                  <a:lnTo>
                    <a:pt x="133092" y="14631"/>
                  </a:lnTo>
                  <a:lnTo>
                    <a:pt x="128372" y="16519"/>
                  </a:lnTo>
                  <a:lnTo>
                    <a:pt x="123771" y="18524"/>
                  </a:lnTo>
                  <a:lnTo>
                    <a:pt x="119169" y="20766"/>
                  </a:lnTo>
                  <a:lnTo>
                    <a:pt x="114568" y="23008"/>
                  </a:lnTo>
                  <a:lnTo>
                    <a:pt x="110084" y="25368"/>
                  </a:lnTo>
                  <a:lnTo>
                    <a:pt x="105718" y="27846"/>
                  </a:lnTo>
                  <a:lnTo>
                    <a:pt x="101353" y="30441"/>
                  </a:lnTo>
                  <a:lnTo>
                    <a:pt x="96987" y="33037"/>
                  </a:lnTo>
                  <a:lnTo>
                    <a:pt x="92740" y="35869"/>
                  </a:lnTo>
                  <a:lnTo>
                    <a:pt x="88610" y="38701"/>
                  </a:lnTo>
                  <a:lnTo>
                    <a:pt x="84598" y="41650"/>
                  </a:lnTo>
                  <a:lnTo>
                    <a:pt x="80587" y="44718"/>
                  </a:lnTo>
                  <a:lnTo>
                    <a:pt x="76693" y="47904"/>
                  </a:lnTo>
                  <a:lnTo>
                    <a:pt x="72799" y="51208"/>
                  </a:lnTo>
                  <a:lnTo>
                    <a:pt x="69024" y="54511"/>
                  </a:lnTo>
                  <a:lnTo>
                    <a:pt x="65366" y="57933"/>
                  </a:lnTo>
                  <a:lnTo>
                    <a:pt x="61708" y="61473"/>
                  </a:lnTo>
                  <a:lnTo>
                    <a:pt x="58169" y="65012"/>
                  </a:lnTo>
                  <a:lnTo>
                    <a:pt x="54747" y="68670"/>
                  </a:lnTo>
                  <a:lnTo>
                    <a:pt x="51443" y="72446"/>
                  </a:lnTo>
                  <a:lnTo>
                    <a:pt x="48140" y="76339"/>
                  </a:lnTo>
                  <a:lnTo>
                    <a:pt x="45072" y="80233"/>
                  </a:lnTo>
                  <a:lnTo>
                    <a:pt x="42004" y="84245"/>
                  </a:lnTo>
                  <a:lnTo>
                    <a:pt x="38936" y="88256"/>
                  </a:lnTo>
                  <a:lnTo>
                    <a:pt x="36105" y="92386"/>
                  </a:lnTo>
                  <a:lnTo>
                    <a:pt x="33273" y="96634"/>
                  </a:lnTo>
                  <a:lnTo>
                    <a:pt x="30677" y="100881"/>
                  </a:lnTo>
                  <a:lnTo>
                    <a:pt x="28081" y="105247"/>
                  </a:lnTo>
                  <a:lnTo>
                    <a:pt x="25604" y="109731"/>
                  </a:lnTo>
                  <a:lnTo>
                    <a:pt x="23244" y="114214"/>
                  </a:lnTo>
                  <a:lnTo>
                    <a:pt x="20884" y="118698"/>
                  </a:lnTo>
                  <a:lnTo>
                    <a:pt x="18760" y="123299"/>
                  </a:lnTo>
                  <a:lnTo>
                    <a:pt x="16754" y="128019"/>
                  </a:lnTo>
                  <a:lnTo>
                    <a:pt x="14749" y="132739"/>
                  </a:lnTo>
                  <a:lnTo>
                    <a:pt x="12979" y="137576"/>
                  </a:lnTo>
                  <a:lnTo>
                    <a:pt x="11209" y="142414"/>
                  </a:lnTo>
                  <a:lnTo>
                    <a:pt x="9557" y="147251"/>
                  </a:lnTo>
                  <a:lnTo>
                    <a:pt x="8141" y="152207"/>
                  </a:lnTo>
                  <a:lnTo>
                    <a:pt x="6725" y="157163"/>
                  </a:lnTo>
                  <a:lnTo>
                    <a:pt x="5546" y="162236"/>
                  </a:lnTo>
                  <a:lnTo>
                    <a:pt x="4366" y="167310"/>
                  </a:lnTo>
                  <a:lnTo>
                    <a:pt x="3422" y="172501"/>
                  </a:lnTo>
                  <a:lnTo>
                    <a:pt x="2478" y="177693"/>
                  </a:lnTo>
                  <a:lnTo>
                    <a:pt x="1770" y="182884"/>
                  </a:lnTo>
                  <a:lnTo>
                    <a:pt x="1180" y="188076"/>
                  </a:lnTo>
                  <a:lnTo>
                    <a:pt x="708" y="193385"/>
                  </a:lnTo>
                  <a:lnTo>
                    <a:pt x="354" y="198813"/>
                  </a:lnTo>
                  <a:lnTo>
                    <a:pt x="118" y="204122"/>
                  </a:lnTo>
                  <a:lnTo>
                    <a:pt x="0" y="209550"/>
                  </a:lnTo>
                  <a:lnTo>
                    <a:pt x="210021" y="209550"/>
                  </a:lnTo>
                  <a:lnTo>
                    <a:pt x="210021" y="0"/>
                  </a:lnTo>
                  <a:close/>
                </a:path>
              </a:pathLst>
            </a:custGeom>
            <a:solidFill>
              <a:srgbClr val="F1E398"/>
            </a:soli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271" name="Google Shape;271;p34"/>
            <p:cNvSpPr/>
            <p:nvPr/>
          </p:nvSpPr>
          <p:spPr>
            <a:xfrm>
              <a:off x="5199663" y="1634674"/>
              <a:ext cx="1255157" cy="625105"/>
            </a:xfrm>
            <a:custGeom>
              <a:rect b="b" l="l" r="r" t="t"/>
              <a:pathLst>
                <a:path extrusionOk="0" h="142393" w="285750">
                  <a:moveTo>
                    <a:pt x="142875" y="0"/>
                  </a:moveTo>
                  <a:lnTo>
                    <a:pt x="139187" y="80"/>
                  </a:lnTo>
                  <a:lnTo>
                    <a:pt x="135499" y="160"/>
                  </a:lnTo>
                  <a:lnTo>
                    <a:pt x="131891" y="401"/>
                  </a:lnTo>
                  <a:lnTo>
                    <a:pt x="128283" y="722"/>
                  </a:lnTo>
                  <a:lnTo>
                    <a:pt x="124675" y="1122"/>
                  </a:lnTo>
                  <a:lnTo>
                    <a:pt x="121147" y="1604"/>
                  </a:lnTo>
                  <a:lnTo>
                    <a:pt x="117619" y="2245"/>
                  </a:lnTo>
                  <a:lnTo>
                    <a:pt x="114172" y="2886"/>
                  </a:lnTo>
                  <a:lnTo>
                    <a:pt x="110644" y="3608"/>
                  </a:lnTo>
                  <a:lnTo>
                    <a:pt x="107277" y="4490"/>
                  </a:lnTo>
                  <a:lnTo>
                    <a:pt x="103829" y="5372"/>
                  </a:lnTo>
                  <a:lnTo>
                    <a:pt x="100461" y="6414"/>
                  </a:lnTo>
                  <a:lnTo>
                    <a:pt x="97174" y="7456"/>
                  </a:lnTo>
                  <a:lnTo>
                    <a:pt x="93807" y="8659"/>
                  </a:lnTo>
                  <a:lnTo>
                    <a:pt x="90600" y="9862"/>
                  </a:lnTo>
                  <a:lnTo>
                    <a:pt x="87393" y="11144"/>
                  </a:lnTo>
                  <a:lnTo>
                    <a:pt x="84186" y="12588"/>
                  </a:lnTo>
                  <a:lnTo>
                    <a:pt x="81059" y="14031"/>
                  </a:lnTo>
                  <a:lnTo>
                    <a:pt x="77932" y="15554"/>
                  </a:lnTo>
                  <a:lnTo>
                    <a:pt x="74885" y="17158"/>
                  </a:lnTo>
                  <a:lnTo>
                    <a:pt x="71919" y="18841"/>
                  </a:lnTo>
                  <a:lnTo>
                    <a:pt x="68952" y="20605"/>
                  </a:lnTo>
                  <a:lnTo>
                    <a:pt x="65985" y="22449"/>
                  </a:lnTo>
                  <a:lnTo>
                    <a:pt x="63099" y="24293"/>
                  </a:lnTo>
                  <a:lnTo>
                    <a:pt x="60293" y="26298"/>
                  </a:lnTo>
                  <a:lnTo>
                    <a:pt x="57567" y="28302"/>
                  </a:lnTo>
                  <a:lnTo>
                    <a:pt x="54841" y="30387"/>
                  </a:lnTo>
                  <a:lnTo>
                    <a:pt x="52115" y="32471"/>
                  </a:lnTo>
                  <a:lnTo>
                    <a:pt x="49549" y="34716"/>
                  </a:lnTo>
                  <a:lnTo>
                    <a:pt x="46984" y="36961"/>
                  </a:lnTo>
                  <a:lnTo>
                    <a:pt x="44418" y="39286"/>
                  </a:lnTo>
                  <a:lnTo>
                    <a:pt x="42013" y="41692"/>
                  </a:lnTo>
                  <a:lnTo>
                    <a:pt x="39607" y="44097"/>
                  </a:lnTo>
                  <a:lnTo>
                    <a:pt x="37282" y="46663"/>
                  </a:lnTo>
                  <a:lnTo>
                    <a:pt x="35037" y="49228"/>
                  </a:lnTo>
                  <a:lnTo>
                    <a:pt x="32792" y="51794"/>
                  </a:lnTo>
                  <a:lnTo>
                    <a:pt x="30628" y="54440"/>
                  </a:lnTo>
                  <a:lnTo>
                    <a:pt x="28543" y="57166"/>
                  </a:lnTo>
                  <a:lnTo>
                    <a:pt x="26539" y="59972"/>
                  </a:lnTo>
                  <a:lnTo>
                    <a:pt x="24534" y="62778"/>
                  </a:lnTo>
                  <a:lnTo>
                    <a:pt x="22690" y="65664"/>
                  </a:lnTo>
                  <a:lnTo>
                    <a:pt x="20846" y="68551"/>
                  </a:lnTo>
                  <a:lnTo>
                    <a:pt x="19082" y="71517"/>
                  </a:lnTo>
                  <a:lnTo>
                    <a:pt x="17398" y="74484"/>
                  </a:lnTo>
                  <a:lnTo>
                    <a:pt x="15795" y="77530"/>
                  </a:lnTo>
                  <a:lnTo>
                    <a:pt x="14271" y="80657"/>
                  </a:lnTo>
                  <a:lnTo>
                    <a:pt x="12748" y="83784"/>
                  </a:lnTo>
                  <a:lnTo>
                    <a:pt x="11385" y="86911"/>
                  </a:lnTo>
                  <a:lnTo>
                    <a:pt x="10022" y="90198"/>
                  </a:lnTo>
                  <a:lnTo>
                    <a:pt x="8819" y="93405"/>
                  </a:lnTo>
                  <a:lnTo>
                    <a:pt x="7617" y="96693"/>
                  </a:lnTo>
                  <a:lnTo>
                    <a:pt x="6574" y="100060"/>
                  </a:lnTo>
                  <a:lnTo>
                    <a:pt x="5532" y="103427"/>
                  </a:lnTo>
                  <a:lnTo>
                    <a:pt x="4570" y="106795"/>
                  </a:lnTo>
                  <a:lnTo>
                    <a:pt x="3768" y="110242"/>
                  </a:lnTo>
                  <a:lnTo>
                    <a:pt x="2967" y="113690"/>
                  </a:lnTo>
                  <a:lnTo>
                    <a:pt x="2325" y="117137"/>
                  </a:lnTo>
                  <a:lnTo>
                    <a:pt x="1684" y="120665"/>
                  </a:lnTo>
                  <a:lnTo>
                    <a:pt x="1203" y="124273"/>
                  </a:lnTo>
                  <a:lnTo>
                    <a:pt x="802" y="127801"/>
                  </a:lnTo>
                  <a:lnTo>
                    <a:pt x="481" y="131409"/>
                  </a:lnTo>
                  <a:lnTo>
                    <a:pt x="241" y="135097"/>
                  </a:lnTo>
                  <a:lnTo>
                    <a:pt x="80" y="138705"/>
                  </a:lnTo>
                  <a:lnTo>
                    <a:pt x="0" y="142393"/>
                  </a:lnTo>
                  <a:lnTo>
                    <a:pt x="285750" y="142393"/>
                  </a:lnTo>
                  <a:lnTo>
                    <a:pt x="285670" y="138705"/>
                  </a:lnTo>
                  <a:lnTo>
                    <a:pt x="285509" y="135097"/>
                  </a:lnTo>
                  <a:lnTo>
                    <a:pt x="285269" y="131409"/>
                  </a:lnTo>
                  <a:lnTo>
                    <a:pt x="284948" y="127801"/>
                  </a:lnTo>
                  <a:lnTo>
                    <a:pt x="284547" y="124273"/>
                  </a:lnTo>
                  <a:lnTo>
                    <a:pt x="284066" y="120665"/>
                  </a:lnTo>
                  <a:lnTo>
                    <a:pt x="283425" y="117137"/>
                  </a:lnTo>
                  <a:lnTo>
                    <a:pt x="282783" y="113690"/>
                  </a:lnTo>
                  <a:lnTo>
                    <a:pt x="281982" y="110242"/>
                  </a:lnTo>
                  <a:lnTo>
                    <a:pt x="281180" y="106795"/>
                  </a:lnTo>
                  <a:lnTo>
                    <a:pt x="280218" y="103427"/>
                  </a:lnTo>
                  <a:lnTo>
                    <a:pt x="279176" y="100060"/>
                  </a:lnTo>
                  <a:lnTo>
                    <a:pt x="278133" y="96693"/>
                  </a:lnTo>
                  <a:lnTo>
                    <a:pt x="276931" y="93405"/>
                  </a:lnTo>
                  <a:lnTo>
                    <a:pt x="275728" y="90198"/>
                  </a:lnTo>
                  <a:lnTo>
                    <a:pt x="274365" y="86911"/>
                  </a:lnTo>
                  <a:lnTo>
                    <a:pt x="273002" y="83784"/>
                  </a:lnTo>
                  <a:lnTo>
                    <a:pt x="271479" y="80657"/>
                  </a:lnTo>
                  <a:lnTo>
                    <a:pt x="269955" y="77530"/>
                  </a:lnTo>
                  <a:lnTo>
                    <a:pt x="268352" y="74484"/>
                  </a:lnTo>
                  <a:lnTo>
                    <a:pt x="266668" y="71517"/>
                  </a:lnTo>
                  <a:lnTo>
                    <a:pt x="264904" y="68551"/>
                  </a:lnTo>
                  <a:lnTo>
                    <a:pt x="263060" y="65664"/>
                  </a:lnTo>
                  <a:lnTo>
                    <a:pt x="261216" y="62778"/>
                  </a:lnTo>
                  <a:lnTo>
                    <a:pt x="259212" y="59972"/>
                  </a:lnTo>
                  <a:lnTo>
                    <a:pt x="257207" y="57166"/>
                  </a:lnTo>
                  <a:lnTo>
                    <a:pt x="255122" y="54440"/>
                  </a:lnTo>
                  <a:lnTo>
                    <a:pt x="252958" y="51794"/>
                  </a:lnTo>
                  <a:lnTo>
                    <a:pt x="250713" y="49228"/>
                  </a:lnTo>
                  <a:lnTo>
                    <a:pt x="248468" y="46663"/>
                  </a:lnTo>
                  <a:lnTo>
                    <a:pt x="246143" y="44097"/>
                  </a:lnTo>
                  <a:lnTo>
                    <a:pt x="243737" y="41692"/>
                  </a:lnTo>
                  <a:lnTo>
                    <a:pt x="241332" y="39286"/>
                  </a:lnTo>
                  <a:lnTo>
                    <a:pt x="238766" y="36961"/>
                  </a:lnTo>
                  <a:lnTo>
                    <a:pt x="236201" y="34716"/>
                  </a:lnTo>
                  <a:lnTo>
                    <a:pt x="233635" y="32471"/>
                  </a:lnTo>
                  <a:lnTo>
                    <a:pt x="230909" y="30387"/>
                  </a:lnTo>
                  <a:lnTo>
                    <a:pt x="228183" y="28302"/>
                  </a:lnTo>
                  <a:lnTo>
                    <a:pt x="225457" y="26298"/>
                  </a:lnTo>
                  <a:lnTo>
                    <a:pt x="222651" y="24293"/>
                  </a:lnTo>
                  <a:lnTo>
                    <a:pt x="219765" y="22449"/>
                  </a:lnTo>
                  <a:lnTo>
                    <a:pt x="216798" y="20605"/>
                  </a:lnTo>
                  <a:lnTo>
                    <a:pt x="213831" y="18841"/>
                  </a:lnTo>
                  <a:lnTo>
                    <a:pt x="210865" y="17158"/>
                  </a:lnTo>
                  <a:lnTo>
                    <a:pt x="207818" y="15554"/>
                  </a:lnTo>
                  <a:lnTo>
                    <a:pt x="204691" y="14031"/>
                  </a:lnTo>
                  <a:lnTo>
                    <a:pt x="201564" y="12588"/>
                  </a:lnTo>
                  <a:lnTo>
                    <a:pt x="198357" y="11144"/>
                  </a:lnTo>
                  <a:lnTo>
                    <a:pt x="195150" y="9862"/>
                  </a:lnTo>
                  <a:lnTo>
                    <a:pt x="191943" y="8659"/>
                  </a:lnTo>
                  <a:lnTo>
                    <a:pt x="188576" y="7456"/>
                  </a:lnTo>
                  <a:lnTo>
                    <a:pt x="185289" y="6414"/>
                  </a:lnTo>
                  <a:lnTo>
                    <a:pt x="181921" y="5372"/>
                  </a:lnTo>
                  <a:lnTo>
                    <a:pt x="178473" y="4490"/>
                  </a:lnTo>
                  <a:lnTo>
                    <a:pt x="175106" y="3608"/>
                  </a:lnTo>
                  <a:lnTo>
                    <a:pt x="171578" y="2886"/>
                  </a:lnTo>
                  <a:lnTo>
                    <a:pt x="168131" y="2245"/>
                  </a:lnTo>
                  <a:lnTo>
                    <a:pt x="164603" y="1604"/>
                  </a:lnTo>
                  <a:lnTo>
                    <a:pt x="161075" y="1122"/>
                  </a:lnTo>
                  <a:lnTo>
                    <a:pt x="157467" y="722"/>
                  </a:lnTo>
                  <a:lnTo>
                    <a:pt x="153859" y="401"/>
                  </a:lnTo>
                  <a:lnTo>
                    <a:pt x="150251" y="160"/>
                  </a:lnTo>
                  <a:lnTo>
                    <a:pt x="146563" y="80"/>
                  </a:lnTo>
                  <a:lnTo>
                    <a:pt x="142875" y="0"/>
                  </a:lnTo>
                  <a:close/>
                </a:path>
              </a:pathLst>
            </a:custGeom>
            <a:gradFill>
              <a:gsLst>
                <a:gs pos="0">
                  <a:srgbClr val="F7D3B8"/>
                </a:gs>
                <a:gs pos="48000">
                  <a:srgbClr val="FFEBDC"/>
                </a:gs>
                <a:gs pos="100000">
                  <a:srgbClr val="F7F5E6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272" name="Google Shape;272;p34"/>
            <p:cNvSpPr/>
            <p:nvPr/>
          </p:nvSpPr>
          <p:spPr>
            <a:xfrm rot="10800000">
              <a:off x="5827660" y="2257603"/>
              <a:ext cx="627438" cy="624983"/>
            </a:xfrm>
            <a:custGeom>
              <a:rect b="b" l="l" r="r" t="t"/>
              <a:pathLst>
                <a:path extrusionOk="0" h="209550" w="210021">
                  <a:moveTo>
                    <a:pt x="210021" y="0"/>
                  </a:moveTo>
                  <a:lnTo>
                    <a:pt x="204593" y="118"/>
                  </a:lnTo>
                  <a:lnTo>
                    <a:pt x="199284" y="236"/>
                  </a:lnTo>
                  <a:lnTo>
                    <a:pt x="193856" y="590"/>
                  </a:lnTo>
                  <a:lnTo>
                    <a:pt x="188547" y="1062"/>
                  </a:lnTo>
                  <a:lnTo>
                    <a:pt x="183355" y="1652"/>
                  </a:lnTo>
                  <a:lnTo>
                    <a:pt x="178046" y="2478"/>
                  </a:lnTo>
                  <a:lnTo>
                    <a:pt x="172854" y="3304"/>
                  </a:lnTo>
                  <a:lnTo>
                    <a:pt x="167781" y="4248"/>
                  </a:lnTo>
                  <a:lnTo>
                    <a:pt x="162707" y="5428"/>
                  </a:lnTo>
                  <a:lnTo>
                    <a:pt x="157634" y="6607"/>
                  </a:lnTo>
                  <a:lnTo>
                    <a:pt x="152678" y="8023"/>
                  </a:lnTo>
                  <a:lnTo>
                    <a:pt x="147723" y="9439"/>
                  </a:lnTo>
                  <a:lnTo>
                    <a:pt x="142767" y="11091"/>
                  </a:lnTo>
                  <a:lnTo>
                    <a:pt x="137930" y="12743"/>
                  </a:lnTo>
                  <a:lnTo>
                    <a:pt x="133092" y="14631"/>
                  </a:lnTo>
                  <a:lnTo>
                    <a:pt x="128372" y="16519"/>
                  </a:lnTo>
                  <a:lnTo>
                    <a:pt x="123771" y="18524"/>
                  </a:lnTo>
                  <a:lnTo>
                    <a:pt x="119169" y="20766"/>
                  </a:lnTo>
                  <a:lnTo>
                    <a:pt x="114568" y="23008"/>
                  </a:lnTo>
                  <a:lnTo>
                    <a:pt x="110084" y="25368"/>
                  </a:lnTo>
                  <a:lnTo>
                    <a:pt x="105718" y="27846"/>
                  </a:lnTo>
                  <a:lnTo>
                    <a:pt x="101353" y="30441"/>
                  </a:lnTo>
                  <a:lnTo>
                    <a:pt x="96987" y="33037"/>
                  </a:lnTo>
                  <a:lnTo>
                    <a:pt x="92740" y="35869"/>
                  </a:lnTo>
                  <a:lnTo>
                    <a:pt x="88610" y="38701"/>
                  </a:lnTo>
                  <a:lnTo>
                    <a:pt x="84598" y="41650"/>
                  </a:lnTo>
                  <a:lnTo>
                    <a:pt x="80587" y="44718"/>
                  </a:lnTo>
                  <a:lnTo>
                    <a:pt x="76693" y="47904"/>
                  </a:lnTo>
                  <a:lnTo>
                    <a:pt x="72799" y="51208"/>
                  </a:lnTo>
                  <a:lnTo>
                    <a:pt x="69024" y="54511"/>
                  </a:lnTo>
                  <a:lnTo>
                    <a:pt x="65366" y="57933"/>
                  </a:lnTo>
                  <a:lnTo>
                    <a:pt x="61708" y="61473"/>
                  </a:lnTo>
                  <a:lnTo>
                    <a:pt x="58169" y="65012"/>
                  </a:lnTo>
                  <a:lnTo>
                    <a:pt x="54747" y="68670"/>
                  </a:lnTo>
                  <a:lnTo>
                    <a:pt x="51443" y="72446"/>
                  </a:lnTo>
                  <a:lnTo>
                    <a:pt x="48140" y="76339"/>
                  </a:lnTo>
                  <a:lnTo>
                    <a:pt x="45072" y="80233"/>
                  </a:lnTo>
                  <a:lnTo>
                    <a:pt x="42004" y="84245"/>
                  </a:lnTo>
                  <a:lnTo>
                    <a:pt x="38936" y="88256"/>
                  </a:lnTo>
                  <a:lnTo>
                    <a:pt x="36105" y="92386"/>
                  </a:lnTo>
                  <a:lnTo>
                    <a:pt x="33273" y="96634"/>
                  </a:lnTo>
                  <a:lnTo>
                    <a:pt x="30677" y="100881"/>
                  </a:lnTo>
                  <a:lnTo>
                    <a:pt x="28081" y="105247"/>
                  </a:lnTo>
                  <a:lnTo>
                    <a:pt x="25604" y="109731"/>
                  </a:lnTo>
                  <a:lnTo>
                    <a:pt x="23244" y="114214"/>
                  </a:lnTo>
                  <a:lnTo>
                    <a:pt x="20884" y="118698"/>
                  </a:lnTo>
                  <a:lnTo>
                    <a:pt x="18760" y="123299"/>
                  </a:lnTo>
                  <a:lnTo>
                    <a:pt x="16754" y="128019"/>
                  </a:lnTo>
                  <a:lnTo>
                    <a:pt x="14749" y="132739"/>
                  </a:lnTo>
                  <a:lnTo>
                    <a:pt x="12979" y="137576"/>
                  </a:lnTo>
                  <a:lnTo>
                    <a:pt x="11209" y="142414"/>
                  </a:lnTo>
                  <a:lnTo>
                    <a:pt x="9557" y="147251"/>
                  </a:lnTo>
                  <a:lnTo>
                    <a:pt x="8141" y="152207"/>
                  </a:lnTo>
                  <a:lnTo>
                    <a:pt x="6725" y="157163"/>
                  </a:lnTo>
                  <a:lnTo>
                    <a:pt x="5546" y="162236"/>
                  </a:lnTo>
                  <a:lnTo>
                    <a:pt x="4366" y="167310"/>
                  </a:lnTo>
                  <a:lnTo>
                    <a:pt x="3422" y="172501"/>
                  </a:lnTo>
                  <a:lnTo>
                    <a:pt x="2478" y="177693"/>
                  </a:lnTo>
                  <a:lnTo>
                    <a:pt x="1770" y="182884"/>
                  </a:lnTo>
                  <a:lnTo>
                    <a:pt x="1180" y="188076"/>
                  </a:lnTo>
                  <a:lnTo>
                    <a:pt x="708" y="193385"/>
                  </a:lnTo>
                  <a:lnTo>
                    <a:pt x="354" y="198813"/>
                  </a:lnTo>
                  <a:lnTo>
                    <a:pt x="118" y="204122"/>
                  </a:lnTo>
                  <a:lnTo>
                    <a:pt x="0" y="209550"/>
                  </a:lnTo>
                  <a:lnTo>
                    <a:pt x="210021" y="209550"/>
                  </a:lnTo>
                  <a:lnTo>
                    <a:pt x="210021" y="0"/>
                  </a:lnTo>
                  <a:close/>
                </a:path>
              </a:pathLst>
            </a:custGeom>
            <a:solidFill>
              <a:srgbClr val="F0EACE"/>
            </a:soli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273" name="Google Shape;273;p34"/>
            <p:cNvSpPr/>
            <p:nvPr/>
          </p:nvSpPr>
          <p:spPr>
            <a:xfrm flipH="1" rot="10800000">
              <a:off x="5829951" y="2883934"/>
              <a:ext cx="627438" cy="624983"/>
            </a:xfrm>
            <a:custGeom>
              <a:rect b="b" l="l" r="r" t="t"/>
              <a:pathLst>
                <a:path extrusionOk="0" h="209550" w="210021">
                  <a:moveTo>
                    <a:pt x="210021" y="0"/>
                  </a:moveTo>
                  <a:lnTo>
                    <a:pt x="204593" y="118"/>
                  </a:lnTo>
                  <a:lnTo>
                    <a:pt x="199284" y="236"/>
                  </a:lnTo>
                  <a:lnTo>
                    <a:pt x="193856" y="590"/>
                  </a:lnTo>
                  <a:lnTo>
                    <a:pt x="188547" y="1062"/>
                  </a:lnTo>
                  <a:lnTo>
                    <a:pt x="183355" y="1652"/>
                  </a:lnTo>
                  <a:lnTo>
                    <a:pt x="178046" y="2478"/>
                  </a:lnTo>
                  <a:lnTo>
                    <a:pt x="172854" y="3304"/>
                  </a:lnTo>
                  <a:lnTo>
                    <a:pt x="167781" y="4248"/>
                  </a:lnTo>
                  <a:lnTo>
                    <a:pt x="162707" y="5428"/>
                  </a:lnTo>
                  <a:lnTo>
                    <a:pt x="157634" y="6607"/>
                  </a:lnTo>
                  <a:lnTo>
                    <a:pt x="152678" y="8023"/>
                  </a:lnTo>
                  <a:lnTo>
                    <a:pt x="147723" y="9439"/>
                  </a:lnTo>
                  <a:lnTo>
                    <a:pt x="142767" y="11091"/>
                  </a:lnTo>
                  <a:lnTo>
                    <a:pt x="137930" y="12743"/>
                  </a:lnTo>
                  <a:lnTo>
                    <a:pt x="133092" y="14631"/>
                  </a:lnTo>
                  <a:lnTo>
                    <a:pt x="128372" y="16519"/>
                  </a:lnTo>
                  <a:lnTo>
                    <a:pt x="123771" y="18524"/>
                  </a:lnTo>
                  <a:lnTo>
                    <a:pt x="119169" y="20766"/>
                  </a:lnTo>
                  <a:lnTo>
                    <a:pt x="114568" y="23008"/>
                  </a:lnTo>
                  <a:lnTo>
                    <a:pt x="110084" y="25368"/>
                  </a:lnTo>
                  <a:lnTo>
                    <a:pt x="105718" y="27846"/>
                  </a:lnTo>
                  <a:lnTo>
                    <a:pt x="101353" y="30441"/>
                  </a:lnTo>
                  <a:lnTo>
                    <a:pt x="96987" y="33037"/>
                  </a:lnTo>
                  <a:lnTo>
                    <a:pt x="92740" y="35869"/>
                  </a:lnTo>
                  <a:lnTo>
                    <a:pt x="88610" y="38701"/>
                  </a:lnTo>
                  <a:lnTo>
                    <a:pt x="84598" y="41650"/>
                  </a:lnTo>
                  <a:lnTo>
                    <a:pt x="80587" y="44718"/>
                  </a:lnTo>
                  <a:lnTo>
                    <a:pt x="76693" y="47904"/>
                  </a:lnTo>
                  <a:lnTo>
                    <a:pt x="72799" y="51208"/>
                  </a:lnTo>
                  <a:lnTo>
                    <a:pt x="69024" y="54511"/>
                  </a:lnTo>
                  <a:lnTo>
                    <a:pt x="65366" y="57933"/>
                  </a:lnTo>
                  <a:lnTo>
                    <a:pt x="61708" y="61473"/>
                  </a:lnTo>
                  <a:lnTo>
                    <a:pt x="58169" y="65012"/>
                  </a:lnTo>
                  <a:lnTo>
                    <a:pt x="54747" y="68670"/>
                  </a:lnTo>
                  <a:lnTo>
                    <a:pt x="51443" y="72446"/>
                  </a:lnTo>
                  <a:lnTo>
                    <a:pt x="48140" y="76339"/>
                  </a:lnTo>
                  <a:lnTo>
                    <a:pt x="45072" y="80233"/>
                  </a:lnTo>
                  <a:lnTo>
                    <a:pt x="42004" y="84245"/>
                  </a:lnTo>
                  <a:lnTo>
                    <a:pt x="38936" y="88256"/>
                  </a:lnTo>
                  <a:lnTo>
                    <a:pt x="36105" y="92386"/>
                  </a:lnTo>
                  <a:lnTo>
                    <a:pt x="33273" y="96634"/>
                  </a:lnTo>
                  <a:lnTo>
                    <a:pt x="30677" y="100881"/>
                  </a:lnTo>
                  <a:lnTo>
                    <a:pt x="28081" y="105247"/>
                  </a:lnTo>
                  <a:lnTo>
                    <a:pt x="25604" y="109731"/>
                  </a:lnTo>
                  <a:lnTo>
                    <a:pt x="23244" y="114214"/>
                  </a:lnTo>
                  <a:lnTo>
                    <a:pt x="20884" y="118698"/>
                  </a:lnTo>
                  <a:lnTo>
                    <a:pt x="18760" y="123299"/>
                  </a:lnTo>
                  <a:lnTo>
                    <a:pt x="16754" y="128019"/>
                  </a:lnTo>
                  <a:lnTo>
                    <a:pt x="14749" y="132739"/>
                  </a:lnTo>
                  <a:lnTo>
                    <a:pt x="12979" y="137576"/>
                  </a:lnTo>
                  <a:lnTo>
                    <a:pt x="11209" y="142414"/>
                  </a:lnTo>
                  <a:lnTo>
                    <a:pt x="9557" y="147251"/>
                  </a:lnTo>
                  <a:lnTo>
                    <a:pt x="8141" y="152207"/>
                  </a:lnTo>
                  <a:lnTo>
                    <a:pt x="6725" y="157163"/>
                  </a:lnTo>
                  <a:lnTo>
                    <a:pt x="5546" y="162236"/>
                  </a:lnTo>
                  <a:lnTo>
                    <a:pt x="4366" y="167310"/>
                  </a:lnTo>
                  <a:lnTo>
                    <a:pt x="3422" y="172501"/>
                  </a:lnTo>
                  <a:lnTo>
                    <a:pt x="2478" y="177693"/>
                  </a:lnTo>
                  <a:lnTo>
                    <a:pt x="1770" y="182884"/>
                  </a:lnTo>
                  <a:lnTo>
                    <a:pt x="1180" y="188076"/>
                  </a:lnTo>
                  <a:lnTo>
                    <a:pt x="708" y="193385"/>
                  </a:lnTo>
                  <a:lnTo>
                    <a:pt x="354" y="198813"/>
                  </a:lnTo>
                  <a:lnTo>
                    <a:pt x="118" y="204122"/>
                  </a:lnTo>
                  <a:lnTo>
                    <a:pt x="0" y="209550"/>
                  </a:lnTo>
                  <a:lnTo>
                    <a:pt x="210021" y="209550"/>
                  </a:lnTo>
                  <a:lnTo>
                    <a:pt x="210021" y="0"/>
                  </a:lnTo>
                  <a:close/>
                </a:path>
              </a:pathLst>
            </a:custGeom>
            <a:solidFill>
              <a:srgbClr val="F1E398"/>
            </a:soli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274" name="Google Shape;274;p34"/>
            <p:cNvSpPr/>
            <p:nvPr/>
          </p:nvSpPr>
          <p:spPr>
            <a:xfrm>
              <a:off x="4543380" y="2257481"/>
              <a:ext cx="1255157" cy="625105"/>
            </a:xfrm>
            <a:custGeom>
              <a:rect b="b" l="l" r="r" t="t"/>
              <a:pathLst>
                <a:path extrusionOk="0" h="142393" w="285750">
                  <a:moveTo>
                    <a:pt x="142875" y="0"/>
                  </a:moveTo>
                  <a:lnTo>
                    <a:pt x="139187" y="80"/>
                  </a:lnTo>
                  <a:lnTo>
                    <a:pt x="135499" y="160"/>
                  </a:lnTo>
                  <a:lnTo>
                    <a:pt x="131891" y="401"/>
                  </a:lnTo>
                  <a:lnTo>
                    <a:pt x="128283" y="722"/>
                  </a:lnTo>
                  <a:lnTo>
                    <a:pt x="124675" y="1122"/>
                  </a:lnTo>
                  <a:lnTo>
                    <a:pt x="121147" y="1604"/>
                  </a:lnTo>
                  <a:lnTo>
                    <a:pt x="117619" y="2245"/>
                  </a:lnTo>
                  <a:lnTo>
                    <a:pt x="114172" y="2886"/>
                  </a:lnTo>
                  <a:lnTo>
                    <a:pt x="110644" y="3608"/>
                  </a:lnTo>
                  <a:lnTo>
                    <a:pt x="107277" y="4490"/>
                  </a:lnTo>
                  <a:lnTo>
                    <a:pt x="103829" y="5372"/>
                  </a:lnTo>
                  <a:lnTo>
                    <a:pt x="100461" y="6414"/>
                  </a:lnTo>
                  <a:lnTo>
                    <a:pt x="97174" y="7456"/>
                  </a:lnTo>
                  <a:lnTo>
                    <a:pt x="93807" y="8659"/>
                  </a:lnTo>
                  <a:lnTo>
                    <a:pt x="90600" y="9862"/>
                  </a:lnTo>
                  <a:lnTo>
                    <a:pt x="87393" y="11144"/>
                  </a:lnTo>
                  <a:lnTo>
                    <a:pt x="84186" y="12588"/>
                  </a:lnTo>
                  <a:lnTo>
                    <a:pt x="81059" y="14031"/>
                  </a:lnTo>
                  <a:lnTo>
                    <a:pt x="77932" y="15554"/>
                  </a:lnTo>
                  <a:lnTo>
                    <a:pt x="74885" y="17158"/>
                  </a:lnTo>
                  <a:lnTo>
                    <a:pt x="71919" y="18841"/>
                  </a:lnTo>
                  <a:lnTo>
                    <a:pt x="68952" y="20605"/>
                  </a:lnTo>
                  <a:lnTo>
                    <a:pt x="65985" y="22449"/>
                  </a:lnTo>
                  <a:lnTo>
                    <a:pt x="63099" y="24293"/>
                  </a:lnTo>
                  <a:lnTo>
                    <a:pt x="60293" y="26298"/>
                  </a:lnTo>
                  <a:lnTo>
                    <a:pt x="57567" y="28302"/>
                  </a:lnTo>
                  <a:lnTo>
                    <a:pt x="54841" y="30387"/>
                  </a:lnTo>
                  <a:lnTo>
                    <a:pt x="52115" y="32471"/>
                  </a:lnTo>
                  <a:lnTo>
                    <a:pt x="49549" y="34716"/>
                  </a:lnTo>
                  <a:lnTo>
                    <a:pt x="46984" y="36961"/>
                  </a:lnTo>
                  <a:lnTo>
                    <a:pt x="44418" y="39286"/>
                  </a:lnTo>
                  <a:lnTo>
                    <a:pt x="42013" y="41692"/>
                  </a:lnTo>
                  <a:lnTo>
                    <a:pt x="39607" y="44097"/>
                  </a:lnTo>
                  <a:lnTo>
                    <a:pt x="37282" y="46663"/>
                  </a:lnTo>
                  <a:lnTo>
                    <a:pt x="35037" y="49228"/>
                  </a:lnTo>
                  <a:lnTo>
                    <a:pt x="32792" y="51794"/>
                  </a:lnTo>
                  <a:lnTo>
                    <a:pt x="30628" y="54440"/>
                  </a:lnTo>
                  <a:lnTo>
                    <a:pt x="28543" y="57166"/>
                  </a:lnTo>
                  <a:lnTo>
                    <a:pt x="26539" y="59972"/>
                  </a:lnTo>
                  <a:lnTo>
                    <a:pt x="24534" y="62778"/>
                  </a:lnTo>
                  <a:lnTo>
                    <a:pt x="22690" y="65664"/>
                  </a:lnTo>
                  <a:lnTo>
                    <a:pt x="20846" y="68551"/>
                  </a:lnTo>
                  <a:lnTo>
                    <a:pt x="19082" y="71517"/>
                  </a:lnTo>
                  <a:lnTo>
                    <a:pt x="17398" y="74484"/>
                  </a:lnTo>
                  <a:lnTo>
                    <a:pt x="15795" y="77530"/>
                  </a:lnTo>
                  <a:lnTo>
                    <a:pt x="14271" y="80657"/>
                  </a:lnTo>
                  <a:lnTo>
                    <a:pt x="12748" y="83784"/>
                  </a:lnTo>
                  <a:lnTo>
                    <a:pt x="11385" y="86911"/>
                  </a:lnTo>
                  <a:lnTo>
                    <a:pt x="10022" y="90198"/>
                  </a:lnTo>
                  <a:lnTo>
                    <a:pt x="8819" y="93405"/>
                  </a:lnTo>
                  <a:lnTo>
                    <a:pt x="7617" y="96693"/>
                  </a:lnTo>
                  <a:lnTo>
                    <a:pt x="6574" y="100060"/>
                  </a:lnTo>
                  <a:lnTo>
                    <a:pt x="5532" y="103427"/>
                  </a:lnTo>
                  <a:lnTo>
                    <a:pt x="4570" y="106795"/>
                  </a:lnTo>
                  <a:lnTo>
                    <a:pt x="3768" y="110242"/>
                  </a:lnTo>
                  <a:lnTo>
                    <a:pt x="2967" y="113690"/>
                  </a:lnTo>
                  <a:lnTo>
                    <a:pt x="2325" y="117137"/>
                  </a:lnTo>
                  <a:lnTo>
                    <a:pt x="1684" y="120665"/>
                  </a:lnTo>
                  <a:lnTo>
                    <a:pt x="1203" y="124273"/>
                  </a:lnTo>
                  <a:lnTo>
                    <a:pt x="802" y="127801"/>
                  </a:lnTo>
                  <a:lnTo>
                    <a:pt x="481" y="131409"/>
                  </a:lnTo>
                  <a:lnTo>
                    <a:pt x="241" y="135097"/>
                  </a:lnTo>
                  <a:lnTo>
                    <a:pt x="80" y="138705"/>
                  </a:lnTo>
                  <a:lnTo>
                    <a:pt x="0" y="142393"/>
                  </a:lnTo>
                  <a:lnTo>
                    <a:pt x="285750" y="142393"/>
                  </a:lnTo>
                  <a:lnTo>
                    <a:pt x="285670" y="138705"/>
                  </a:lnTo>
                  <a:lnTo>
                    <a:pt x="285509" y="135097"/>
                  </a:lnTo>
                  <a:lnTo>
                    <a:pt x="285269" y="131409"/>
                  </a:lnTo>
                  <a:lnTo>
                    <a:pt x="284948" y="127801"/>
                  </a:lnTo>
                  <a:lnTo>
                    <a:pt x="284547" y="124273"/>
                  </a:lnTo>
                  <a:lnTo>
                    <a:pt x="284066" y="120665"/>
                  </a:lnTo>
                  <a:lnTo>
                    <a:pt x="283425" y="117137"/>
                  </a:lnTo>
                  <a:lnTo>
                    <a:pt x="282783" y="113690"/>
                  </a:lnTo>
                  <a:lnTo>
                    <a:pt x="281982" y="110242"/>
                  </a:lnTo>
                  <a:lnTo>
                    <a:pt x="281180" y="106795"/>
                  </a:lnTo>
                  <a:lnTo>
                    <a:pt x="280218" y="103427"/>
                  </a:lnTo>
                  <a:lnTo>
                    <a:pt x="279176" y="100060"/>
                  </a:lnTo>
                  <a:lnTo>
                    <a:pt x="278133" y="96693"/>
                  </a:lnTo>
                  <a:lnTo>
                    <a:pt x="276931" y="93405"/>
                  </a:lnTo>
                  <a:lnTo>
                    <a:pt x="275728" y="90198"/>
                  </a:lnTo>
                  <a:lnTo>
                    <a:pt x="274365" y="86911"/>
                  </a:lnTo>
                  <a:lnTo>
                    <a:pt x="273002" y="83784"/>
                  </a:lnTo>
                  <a:lnTo>
                    <a:pt x="271479" y="80657"/>
                  </a:lnTo>
                  <a:lnTo>
                    <a:pt x="269955" y="77530"/>
                  </a:lnTo>
                  <a:lnTo>
                    <a:pt x="268352" y="74484"/>
                  </a:lnTo>
                  <a:lnTo>
                    <a:pt x="266668" y="71517"/>
                  </a:lnTo>
                  <a:lnTo>
                    <a:pt x="264904" y="68551"/>
                  </a:lnTo>
                  <a:lnTo>
                    <a:pt x="263060" y="65664"/>
                  </a:lnTo>
                  <a:lnTo>
                    <a:pt x="261216" y="62778"/>
                  </a:lnTo>
                  <a:lnTo>
                    <a:pt x="259212" y="59972"/>
                  </a:lnTo>
                  <a:lnTo>
                    <a:pt x="257207" y="57166"/>
                  </a:lnTo>
                  <a:lnTo>
                    <a:pt x="255122" y="54440"/>
                  </a:lnTo>
                  <a:lnTo>
                    <a:pt x="252958" y="51794"/>
                  </a:lnTo>
                  <a:lnTo>
                    <a:pt x="250713" y="49228"/>
                  </a:lnTo>
                  <a:lnTo>
                    <a:pt x="248468" y="46663"/>
                  </a:lnTo>
                  <a:lnTo>
                    <a:pt x="246143" y="44097"/>
                  </a:lnTo>
                  <a:lnTo>
                    <a:pt x="243737" y="41692"/>
                  </a:lnTo>
                  <a:lnTo>
                    <a:pt x="241332" y="39286"/>
                  </a:lnTo>
                  <a:lnTo>
                    <a:pt x="238766" y="36961"/>
                  </a:lnTo>
                  <a:lnTo>
                    <a:pt x="236201" y="34716"/>
                  </a:lnTo>
                  <a:lnTo>
                    <a:pt x="233635" y="32471"/>
                  </a:lnTo>
                  <a:lnTo>
                    <a:pt x="230909" y="30387"/>
                  </a:lnTo>
                  <a:lnTo>
                    <a:pt x="228183" y="28302"/>
                  </a:lnTo>
                  <a:lnTo>
                    <a:pt x="225457" y="26298"/>
                  </a:lnTo>
                  <a:lnTo>
                    <a:pt x="222651" y="24293"/>
                  </a:lnTo>
                  <a:lnTo>
                    <a:pt x="219765" y="22449"/>
                  </a:lnTo>
                  <a:lnTo>
                    <a:pt x="216798" y="20605"/>
                  </a:lnTo>
                  <a:lnTo>
                    <a:pt x="213831" y="18841"/>
                  </a:lnTo>
                  <a:lnTo>
                    <a:pt x="210865" y="17158"/>
                  </a:lnTo>
                  <a:lnTo>
                    <a:pt x="207818" y="15554"/>
                  </a:lnTo>
                  <a:lnTo>
                    <a:pt x="204691" y="14031"/>
                  </a:lnTo>
                  <a:lnTo>
                    <a:pt x="201564" y="12588"/>
                  </a:lnTo>
                  <a:lnTo>
                    <a:pt x="198357" y="11144"/>
                  </a:lnTo>
                  <a:lnTo>
                    <a:pt x="195150" y="9862"/>
                  </a:lnTo>
                  <a:lnTo>
                    <a:pt x="191943" y="8659"/>
                  </a:lnTo>
                  <a:lnTo>
                    <a:pt x="188576" y="7456"/>
                  </a:lnTo>
                  <a:lnTo>
                    <a:pt x="185289" y="6414"/>
                  </a:lnTo>
                  <a:lnTo>
                    <a:pt x="181921" y="5372"/>
                  </a:lnTo>
                  <a:lnTo>
                    <a:pt x="178473" y="4490"/>
                  </a:lnTo>
                  <a:lnTo>
                    <a:pt x="175106" y="3608"/>
                  </a:lnTo>
                  <a:lnTo>
                    <a:pt x="171578" y="2886"/>
                  </a:lnTo>
                  <a:lnTo>
                    <a:pt x="168131" y="2245"/>
                  </a:lnTo>
                  <a:lnTo>
                    <a:pt x="164603" y="1604"/>
                  </a:lnTo>
                  <a:lnTo>
                    <a:pt x="161075" y="1122"/>
                  </a:lnTo>
                  <a:lnTo>
                    <a:pt x="157467" y="722"/>
                  </a:lnTo>
                  <a:lnTo>
                    <a:pt x="153859" y="401"/>
                  </a:lnTo>
                  <a:lnTo>
                    <a:pt x="150251" y="160"/>
                  </a:lnTo>
                  <a:lnTo>
                    <a:pt x="146563" y="80"/>
                  </a:lnTo>
                  <a:lnTo>
                    <a:pt x="142875" y="0"/>
                  </a:lnTo>
                  <a:close/>
                </a:path>
              </a:pathLst>
            </a:custGeom>
            <a:gradFill>
              <a:gsLst>
                <a:gs pos="0">
                  <a:srgbClr val="F7D3B8"/>
                </a:gs>
                <a:gs pos="48000">
                  <a:srgbClr val="FFEBDC"/>
                </a:gs>
                <a:gs pos="100000">
                  <a:srgbClr val="F7F5E6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275" name="Google Shape;275;p34"/>
            <p:cNvSpPr/>
            <p:nvPr/>
          </p:nvSpPr>
          <p:spPr>
            <a:xfrm rot="10800000">
              <a:off x="5201479" y="2883934"/>
              <a:ext cx="627438" cy="624983"/>
            </a:xfrm>
            <a:custGeom>
              <a:rect b="b" l="l" r="r" t="t"/>
              <a:pathLst>
                <a:path extrusionOk="0" h="209550" w="210021">
                  <a:moveTo>
                    <a:pt x="210021" y="0"/>
                  </a:moveTo>
                  <a:lnTo>
                    <a:pt x="204593" y="118"/>
                  </a:lnTo>
                  <a:lnTo>
                    <a:pt x="199284" y="236"/>
                  </a:lnTo>
                  <a:lnTo>
                    <a:pt x="193856" y="590"/>
                  </a:lnTo>
                  <a:lnTo>
                    <a:pt x="188547" y="1062"/>
                  </a:lnTo>
                  <a:lnTo>
                    <a:pt x="183355" y="1652"/>
                  </a:lnTo>
                  <a:lnTo>
                    <a:pt x="178046" y="2478"/>
                  </a:lnTo>
                  <a:lnTo>
                    <a:pt x="172854" y="3304"/>
                  </a:lnTo>
                  <a:lnTo>
                    <a:pt x="167781" y="4248"/>
                  </a:lnTo>
                  <a:lnTo>
                    <a:pt x="162707" y="5428"/>
                  </a:lnTo>
                  <a:lnTo>
                    <a:pt x="157634" y="6607"/>
                  </a:lnTo>
                  <a:lnTo>
                    <a:pt x="152678" y="8023"/>
                  </a:lnTo>
                  <a:lnTo>
                    <a:pt x="147723" y="9439"/>
                  </a:lnTo>
                  <a:lnTo>
                    <a:pt x="142767" y="11091"/>
                  </a:lnTo>
                  <a:lnTo>
                    <a:pt x="137930" y="12743"/>
                  </a:lnTo>
                  <a:lnTo>
                    <a:pt x="133092" y="14631"/>
                  </a:lnTo>
                  <a:lnTo>
                    <a:pt x="128372" y="16519"/>
                  </a:lnTo>
                  <a:lnTo>
                    <a:pt x="123771" y="18524"/>
                  </a:lnTo>
                  <a:lnTo>
                    <a:pt x="119169" y="20766"/>
                  </a:lnTo>
                  <a:lnTo>
                    <a:pt x="114568" y="23008"/>
                  </a:lnTo>
                  <a:lnTo>
                    <a:pt x="110084" y="25368"/>
                  </a:lnTo>
                  <a:lnTo>
                    <a:pt x="105718" y="27846"/>
                  </a:lnTo>
                  <a:lnTo>
                    <a:pt x="101353" y="30441"/>
                  </a:lnTo>
                  <a:lnTo>
                    <a:pt x="96987" y="33037"/>
                  </a:lnTo>
                  <a:lnTo>
                    <a:pt x="92740" y="35869"/>
                  </a:lnTo>
                  <a:lnTo>
                    <a:pt x="88610" y="38701"/>
                  </a:lnTo>
                  <a:lnTo>
                    <a:pt x="84598" y="41650"/>
                  </a:lnTo>
                  <a:lnTo>
                    <a:pt x="80587" y="44718"/>
                  </a:lnTo>
                  <a:lnTo>
                    <a:pt x="76693" y="47904"/>
                  </a:lnTo>
                  <a:lnTo>
                    <a:pt x="72799" y="51208"/>
                  </a:lnTo>
                  <a:lnTo>
                    <a:pt x="69024" y="54511"/>
                  </a:lnTo>
                  <a:lnTo>
                    <a:pt x="65366" y="57933"/>
                  </a:lnTo>
                  <a:lnTo>
                    <a:pt x="61708" y="61473"/>
                  </a:lnTo>
                  <a:lnTo>
                    <a:pt x="58169" y="65012"/>
                  </a:lnTo>
                  <a:lnTo>
                    <a:pt x="54747" y="68670"/>
                  </a:lnTo>
                  <a:lnTo>
                    <a:pt x="51443" y="72446"/>
                  </a:lnTo>
                  <a:lnTo>
                    <a:pt x="48140" y="76339"/>
                  </a:lnTo>
                  <a:lnTo>
                    <a:pt x="45072" y="80233"/>
                  </a:lnTo>
                  <a:lnTo>
                    <a:pt x="42004" y="84245"/>
                  </a:lnTo>
                  <a:lnTo>
                    <a:pt x="38936" y="88256"/>
                  </a:lnTo>
                  <a:lnTo>
                    <a:pt x="36105" y="92386"/>
                  </a:lnTo>
                  <a:lnTo>
                    <a:pt x="33273" y="96634"/>
                  </a:lnTo>
                  <a:lnTo>
                    <a:pt x="30677" y="100881"/>
                  </a:lnTo>
                  <a:lnTo>
                    <a:pt x="28081" y="105247"/>
                  </a:lnTo>
                  <a:lnTo>
                    <a:pt x="25604" y="109731"/>
                  </a:lnTo>
                  <a:lnTo>
                    <a:pt x="23244" y="114214"/>
                  </a:lnTo>
                  <a:lnTo>
                    <a:pt x="20884" y="118698"/>
                  </a:lnTo>
                  <a:lnTo>
                    <a:pt x="18760" y="123299"/>
                  </a:lnTo>
                  <a:lnTo>
                    <a:pt x="16754" y="128019"/>
                  </a:lnTo>
                  <a:lnTo>
                    <a:pt x="14749" y="132739"/>
                  </a:lnTo>
                  <a:lnTo>
                    <a:pt x="12979" y="137576"/>
                  </a:lnTo>
                  <a:lnTo>
                    <a:pt x="11209" y="142414"/>
                  </a:lnTo>
                  <a:lnTo>
                    <a:pt x="9557" y="147251"/>
                  </a:lnTo>
                  <a:lnTo>
                    <a:pt x="8141" y="152207"/>
                  </a:lnTo>
                  <a:lnTo>
                    <a:pt x="6725" y="157163"/>
                  </a:lnTo>
                  <a:lnTo>
                    <a:pt x="5546" y="162236"/>
                  </a:lnTo>
                  <a:lnTo>
                    <a:pt x="4366" y="167310"/>
                  </a:lnTo>
                  <a:lnTo>
                    <a:pt x="3422" y="172501"/>
                  </a:lnTo>
                  <a:lnTo>
                    <a:pt x="2478" y="177693"/>
                  </a:lnTo>
                  <a:lnTo>
                    <a:pt x="1770" y="182884"/>
                  </a:lnTo>
                  <a:lnTo>
                    <a:pt x="1180" y="188076"/>
                  </a:lnTo>
                  <a:lnTo>
                    <a:pt x="708" y="193385"/>
                  </a:lnTo>
                  <a:lnTo>
                    <a:pt x="354" y="198813"/>
                  </a:lnTo>
                  <a:lnTo>
                    <a:pt x="118" y="204122"/>
                  </a:lnTo>
                  <a:lnTo>
                    <a:pt x="0" y="209550"/>
                  </a:lnTo>
                  <a:lnTo>
                    <a:pt x="210021" y="209550"/>
                  </a:lnTo>
                  <a:lnTo>
                    <a:pt x="210021" y="0"/>
                  </a:lnTo>
                  <a:close/>
                </a:path>
              </a:pathLst>
            </a:custGeom>
            <a:gradFill>
              <a:gsLst>
                <a:gs pos="0">
                  <a:srgbClr val="BFD7FF"/>
                </a:gs>
                <a:gs pos="50000">
                  <a:srgbClr val="CADEFF"/>
                </a:gs>
                <a:gs pos="100000">
                  <a:srgbClr val="E3EEFF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276" name="Google Shape;276;p34"/>
            <p:cNvSpPr/>
            <p:nvPr/>
          </p:nvSpPr>
          <p:spPr>
            <a:xfrm>
              <a:off x="2057986" y="1634674"/>
              <a:ext cx="1255157" cy="625105"/>
            </a:xfrm>
            <a:custGeom>
              <a:rect b="b" l="l" r="r" t="t"/>
              <a:pathLst>
                <a:path extrusionOk="0" h="142393" w="285750">
                  <a:moveTo>
                    <a:pt x="142875" y="0"/>
                  </a:moveTo>
                  <a:lnTo>
                    <a:pt x="139187" y="80"/>
                  </a:lnTo>
                  <a:lnTo>
                    <a:pt x="135499" y="160"/>
                  </a:lnTo>
                  <a:lnTo>
                    <a:pt x="131891" y="401"/>
                  </a:lnTo>
                  <a:lnTo>
                    <a:pt x="128283" y="722"/>
                  </a:lnTo>
                  <a:lnTo>
                    <a:pt x="124675" y="1122"/>
                  </a:lnTo>
                  <a:lnTo>
                    <a:pt x="121147" y="1604"/>
                  </a:lnTo>
                  <a:lnTo>
                    <a:pt x="117619" y="2245"/>
                  </a:lnTo>
                  <a:lnTo>
                    <a:pt x="114172" y="2886"/>
                  </a:lnTo>
                  <a:lnTo>
                    <a:pt x="110644" y="3608"/>
                  </a:lnTo>
                  <a:lnTo>
                    <a:pt x="107277" y="4490"/>
                  </a:lnTo>
                  <a:lnTo>
                    <a:pt x="103829" y="5372"/>
                  </a:lnTo>
                  <a:lnTo>
                    <a:pt x="100461" y="6414"/>
                  </a:lnTo>
                  <a:lnTo>
                    <a:pt x="97174" y="7456"/>
                  </a:lnTo>
                  <a:lnTo>
                    <a:pt x="93807" y="8659"/>
                  </a:lnTo>
                  <a:lnTo>
                    <a:pt x="90600" y="9862"/>
                  </a:lnTo>
                  <a:lnTo>
                    <a:pt x="87393" y="11144"/>
                  </a:lnTo>
                  <a:lnTo>
                    <a:pt x="84186" y="12588"/>
                  </a:lnTo>
                  <a:lnTo>
                    <a:pt x="81059" y="14031"/>
                  </a:lnTo>
                  <a:lnTo>
                    <a:pt x="77932" y="15554"/>
                  </a:lnTo>
                  <a:lnTo>
                    <a:pt x="74885" y="17158"/>
                  </a:lnTo>
                  <a:lnTo>
                    <a:pt x="71919" y="18841"/>
                  </a:lnTo>
                  <a:lnTo>
                    <a:pt x="68952" y="20605"/>
                  </a:lnTo>
                  <a:lnTo>
                    <a:pt x="65985" y="22449"/>
                  </a:lnTo>
                  <a:lnTo>
                    <a:pt x="63099" y="24293"/>
                  </a:lnTo>
                  <a:lnTo>
                    <a:pt x="60293" y="26298"/>
                  </a:lnTo>
                  <a:lnTo>
                    <a:pt x="57567" y="28302"/>
                  </a:lnTo>
                  <a:lnTo>
                    <a:pt x="54841" y="30387"/>
                  </a:lnTo>
                  <a:lnTo>
                    <a:pt x="52115" y="32471"/>
                  </a:lnTo>
                  <a:lnTo>
                    <a:pt x="49549" y="34716"/>
                  </a:lnTo>
                  <a:lnTo>
                    <a:pt x="46984" y="36961"/>
                  </a:lnTo>
                  <a:lnTo>
                    <a:pt x="44418" y="39286"/>
                  </a:lnTo>
                  <a:lnTo>
                    <a:pt x="42013" y="41692"/>
                  </a:lnTo>
                  <a:lnTo>
                    <a:pt x="39607" y="44097"/>
                  </a:lnTo>
                  <a:lnTo>
                    <a:pt x="37282" y="46663"/>
                  </a:lnTo>
                  <a:lnTo>
                    <a:pt x="35037" y="49228"/>
                  </a:lnTo>
                  <a:lnTo>
                    <a:pt x="32792" y="51794"/>
                  </a:lnTo>
                  <a:lnTo>
                    <a:pt x="30628" y="54440"/>
                  </a:lnTo>
                  <a:lnTo>
                    <a:pt x="28543" y="57166"/>
                  </a:lnTo>
                  <a:lnTo>
                    <a:pt x="26539" y="59972"/>
                  </a:lnTo>
                  <a:lnTo>
                    <a:pt x="24534" y="62778"/>
                  </a:lnTo>
                  <a:lnTo>
                    <a:pt x="22690" y="65664"/>
                  </a:lnTo>
                  <a:lnTo>
                    <a:pt x="20846" y="68551"/>
                  </a:lnTo>
                  <a:lnTo>
                    <a:pt x="19082" y="71517"/>
                  </a:lnTo>
                  <a:lnTo>
                    <a:pt x="17398" y="74484"/>
                  </a:lnTo>
                  <a:lnTo>
                    <a:pt x="15795" y="77530"/>
                  </a:lnTo>
                  <a:lnTo>
                    <a:pt x="14271" y="80657"/>
                  </a:lnTo>
                  <a:lnTo>
                    <a:pt x="12748" y="83784"/>
                  </a:lnTo>
                  <a:lnTo>
                    <a:pt x="11385" y="86911"/>
                  </a:lnTo>
                  <a:lnTo>
                    <a:pt x="10022" y="90198"/>
                  </a:lnTo>
                  <a:lnTo>
                    <a:pt x="8819" y="93405"/>
                  </a:lnTo>
                  <a:lnTo>
                    <a:pt x="7617" y="96693"/>
                  </a:lnTo>
                  <a:lnTo>
                    <a:pt x="6574" y="100060"/>
                  </a:lnTo>
                  <a:lnTo>
                    <a:pt x="5532" y="103427"/>
                  </a:lnTo>
                  <a:lnTo>
                    <a:pt x="4570" y="106795"/>
                  </a:lnTo>
                  <a:lnTo>
                    <a:pt x="3768" y="110242"/>
                  </a:lnTo>
                  <a:lnTo>
                    <a:pt x="2967" y="113690"/>
                  </a:lnTo>
                  <a:lnTo>
                    <a:pt x="2325" y="117137"/>
                  </a:lnTo>
                  <a:lnTo>
                    <a:pt x="1684" y="120665"/>
                  </a:lnTo>
                  <a:lnTo>
                    <a:pt x="1203" y="124273"/>
                  </a:lnTo>
                  <a:lnTo>
                    <a:pt x="802" y="127801"/>
                  </a:lnTo>
                  <a:lnTo>
                    <a:pt x="481" y="131409"/>
                  </a:lnTo>
                  <a:lnTo>
                    <a:pt x="241" y="135097"/>
                  </a:lnTo>
                  <a:lnTo>
                    <a:pt x="80" y="138705"/>
                  </a:lnTo>
                  <a:lnTo>
                    <a:pt x="0" y="142393"/>
                  </a:lnTo>
                  <a:lnTo>
                    <a:pt x="285750" y="142393"/>
                  </a:lnTo>
                  <a:lnTo>
                    <a:pt x="285670" y="138705"/>
                  </a:lnTo>
                  <a:lnTo>
                    <a:pt x="285509" y="135097"/>
                  </a:lnTo>
                  <a:lnTo>
                    <a:pt x="285269" y="131409"/>
                  </a:lnTo>
                  <a:lnTo>
                    <a:pt x="284948" y="127801"/>
                  </a:lnTo>
                  <a:lnTo>
                    <a:pt x="284547" y="124273"/>
                  </a:lnTo>
                  <a:lnTo>
                    <a:pt x="284066" y="120665"/>
                  </a:lnTo>
                  <a:lnTo>
                    <a:pt x="283425" y="117137"/>
                  </a:lnTo>
                  <a:lnTo>
                    <a:pt x="282783" y="113690"/>
                  </a:lnTo>
                  <a:lnTo>
                    <a:pt x="281982" y="110242"/>
                  </a:lnTo>
                  <a:lnTo>
                    <a:pt x="281180" y="106795"/>
                  </a:lnTo>
                  <a:lnTo>
                    <a:pt x="280218" y="103427"/>
                  </a:lnTo>
                  <a:lnTo>
                    <a:pt x="279176" y="100060"/>
                  </a:lnTo>
                  <a:lnTo>
                    <a:pt x="278133" y="96693"/>
                  </a:lnTo>
                  <a:lnTo>
                    <a:pt x="276931" y="93405"/>
                  </a:lnTo>
                  <a:lnTo>
                    <a:pt x="275728" y="90198"/>
                  </a:lnTo>
                  <a:lnTo>
                    <a:pt x="274365" y="86911"/>
                  </a:lnTo>
                  <a:lnTo>
                    <a:pt x="273002" y="83784"/>
                  </a:lnTo>
                  <a:lnTo>
                    <a:pt x="271479" y="80657"/>
                  </a:lnTo>
                  <a:lnTo>
                    <a:pt x="269955" y="77530"/>
                  </a:lnTo>
                  <a:lnTo>
                    <a:pt x="268352" y="74484"/>
                  </a:lnTo>
                  <a:lnTo>
                    <a:pt x="266668" y="71517"/>
                  </a:lnTo>
                  <a:lnTo>
                    <a:pt x="264904" y="68551"/>
                  </a:lnTo>
                  <a:lnTo>
                    <a:pt x="263060" y="65664"/>
                  </a:lnTo>
                  <a:lnTo>
                    <a:pt x="261216" y="62778"/>
                  </a:lnTo>
                  <a:lnTo>
                    <a:pt x="259212" y="59972"/>
                  </a:lnTo>
                  <a:lnTo>
                    <a:pt x="257207" y="57166"/>
                  </a:lnTo>
                  <a:lnTo>
                    <a:pt x="255122" y="54440"/>
                  </a:lnTo>
                  <a:lnTo>
                    <a:pt x="252958" y="51794"/>
                  </a:lnTo>
                  <a:lnTo>
                    <a:pt x="250713" y="49228"/>
                  </a:lnTo>
                  <a:lnTo>
                    <a:pt x="248468" y="46663"/>
                  </a:lnTo>
                  <a:lnTo>
                    <a:pt x="246143" y="44097"/>
                  </a:lnTo>
                  <a:lnTo>
                    <a:pt x="243737" y="41692"/>
                  </a:lnTo>
                  <a:lnTo>
                    <a:pt x="241332" y="39286"/>
                  </a:lnTo>
                  <a:lnTo>
                    <a:pt x="238766" y="36961"/>
                  </a:lnTo>
                  <a:lnTo>
                    <a:pt x="236201" y="34716"/>
                  </a:lnTo>
                  <a:lnTo>
                    <a:pt x="233635" y="32471"/>
                  </a:lnTo>
                  <a:lnTo>
                    <a:pt x="230909" y="30387"/>
                  </a:lnTo>
                  <a:lnTo>
                    <a:pt x="228183" y="28302"/>
                  </a:lnTo>
                  <a:lnTo>
                    <a:pt x="225457" y="26298"/>
                  </a:lnTo>
                  <a:lnTo>
                    <a:pt x="222651" y="24293"/>
                  </a:lnTo>
                  <a:lnTo>
                    <a:pt x="219765" y="22449"/>
                  </a:lnTo>
                  <a:lnTo>
                    <a:pt x="216798" y="20605"/>
                  </a:lnTo>
                  <a:lnTo>
                    <a:pt x="213831" y="18841"/>
                  </a:lnTo>
                  <a:lnTo>
                    <a:pt x="210865" y="17158"/>
                  </a:lnTo>
                  <a:lnTo>
                    <a:pt x="207818" y="15554"/>
                  </a:lnTo>
                  <a:lnTo>
                    <a:pt x="204691" y="14031"/>
                  </a:lnTo>
                  <a:lnTo>
                    <a:pt x="201564" y="12588"/>
                  </a:lnTo>
                  <a:lnTo>
                    <a:pt x="198357" y="11144"/>
                  </a:lnTo>
                  <a:lnTo>
                    <a:pt x="195150" y="9862"/>
                  </a:lnTo>
                  <a:lnTo>
                    <a:pt x="191943" y="8659"/>
                  </a:lnTo>
                  <a:lnTo>
                    <a:pt x="188576" y="7456"/>
                  </a:lnTo>
                  <a:lnTo>
                    <a:pt x="185289" y="6414"/>
                  </a:lnTo>
                  <a:lnTo>
                    <a:pt x="181921" y="5372"/>
                  </a:lnTo>
                  <a:lnTo>
                    <a:pt x="178473" y="4490"/>
                  </a:lnTo>
                  <a:lnTo>
                    <a:pt x="175106" y="3608"/>
                  </a:lnTo>
                  <a:lnTo>
                    <a:pt x="171578" y="2886"/>
                  </a:lnTo>
                  <a:lnTo>
                    <a:pt x="168131" y="2245"/>
                  </a:lnTo>
                  <a:lnTo>
                    <a:pt x="164603" y="1604"/>
                  </a:lnTo>
                  <a:lnTo>
                    <a:pt x="161075" y="1122"/>
                  </a:lnTo>
                  <a:lnTo>
                    <a:pt x="157467" y="722"/>
                  </a:lnTo>
                  <a:lnTo>
                    <a:pt x="153859" y="401"/>
                  </a:lnTo>
                  <a:lnTo>
                    <a:pt x="150251" y="160"/>
                  </a:lnTo>
                  <a:lnTo>
                    <a:pt x="146563" y="80"/>
                  </a:lnTo>
                  <a:lnTo>
                    <a:pt x="142875" y="0"/>
                  </a:lnTo>
                  <a:close/>
                </a:path>
              </a:pathLst>
            </a:custGeom>
            <a:gradFill>
              <a:gsLst>
                <a:gs pos="0">
                  <a:srgbClr val="BFD7FF"/>
                </a:gs>
                <a:gs pos="50000">
                  <a:srgbClr val="CADEFF"/>
                </a:gs>
                <a:gs pos="100000">
                  <a:srgbClr val="E3EEFF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277" name="Google Shape;277;p34"/>
            <p:cNvSpPr/>
            <p:nvPr/>
          </p:nvSpPr>
          <p:spPr>
            <a:xfrm flipH="1" rot="10800000">
              <a:off x="3945291" y="2881263"/>
              <a:ext cx="1255157" cy="625105"/>
            </a:xfrm>
            <a:custGeom>
              <a:rect b="b" l="l" r="r" t="t"/>
              <a:pathLst>
                <a:path extrusionOk="0" h="142393" w="285750">
                  <a:moveTo>
                    <a:pt x="142875" y="0"/>
                  </a:moveTo>
                  <a:lnTo>
                    <a:pt x="139187" y="80"/>
                  </a:lnTo>
                  <a:lnTo>
                    <a:pt x="135499" y="160"/>
                  </a:lnTo>
                  <a:lnTo>
                    <a:pt x="131891" y="401"/>
                  </a:lnTo>
                  <a:lnTo>
                    <a:pt x="128283" y="722"/>
                  </a:lnTo>
                  <a:lnTo>
                    <a:pt x="124675" y="1122"/>
                  </a:lnTo>
                  <a:lnTo>
                    <a:pt x="121147" y="1604"/>
                  </a:lnTo>
                  <a:lnTo>
                    <a:pt x="117619" y="2245"/>
                  </a:lnTo>
                  <a:lnTo>
                    <a:pt x="114172" y="2886"/>
                  </a:lnTo>
                  <a:lnTo>
                    <a:pt x="110644" y="3608"/>
                  </a:lnTo>
                  <a:lnTo>
                    <a:pt x="107277" y="4490"/>
                  </a:lnTo>
                  <a:lnTo>
                    <a:pt x="103829" y="5372"/>
                  </a:lnTo>
                  <a:lnTo>
                    <a:pt x="100461" y="6414"/>
                  </a:lnTo>
                  <a:lnTo>
                    <a:pt x="97174" y="7456"/>
                  </a:lnTo>
                  <a:lnTo>
                    <a:pt x="93807" y="8659"/>
                  </a:lnTo>
                  <a:lnTo>
                    <a:pt x="90600" y="9862"/>
                  </a:lnTo>
                  <a:lnTo>
                    <a:pt x="87393" y="11144"/>
                  </a:lnTo>
                  <a:lnTo>
                    <a:pt x="84186" y="12588"/>
                  </a:lnTo>
                  <a:lnTo>
                    <a:pt x="81059" y="14031"/>
                  </a:lnTo>
                  <a:lnTo>
                    <a:pt x="77932" y="15554"/>
                  </a:lnTo>
                  <a:lnTo>
                    <a:pt x="74885" y="17158"/>
                  </a:lnTo>
                  <a:lnTo>
                    <a:pt x="71919" y="18841"/>
                  </a:lnTo>
                  <a:lnTo>
                    <a:pt x="68952" y="20605"/>
                  </a:lnTo>
                  <a:lnTo>
                    <a:pt x="65985" y="22449"/>
                  </a:lnTo>
                  <a:lnTo>
                    <a:pt x="63099" y="24293"/>
                  </a:lnTo>
                  <a:lnTo>
                    <a:pt x="60293" y="26298"/>
                  </a:lnTo>
                  <a:lnTo>
                    <a:pt x="57567" y="28302"/>
                  </a:lnTo>
                  <a:lnTo>
                    <a:pt x="54841" y="30387"/>
                  </a:lnTo>
                  <a:lnTo>
                    <a:pt x="52115" y="32471"/>
                  </a:lnTo>
                  <a:lnTo>
                    <a:pt x="49549" y="34716"/>
                  </a:lnTo>
                  <a:lnTo>
                    <a:pt x="46984" y="36961"/>
                  </a:lnTo>
                  <a:lnTo>
                    <a:pt x="44418" y="39286"/>
                  </a:lnTo>
                  <a:lnTo>
                    <a:pt x="42013" y="41692"/>
                  </a:lnTo>
                  <a:lnTo>
                    <a:pt x="39607" y="44097"/>
                  </a:lnTo>
                  <a:lnTo>
                    <a:pt x="37282" y="46663"/>
                  </a:lnTo>
                  <a:lnTo>
                    <a:pt x="35037" y="49228"/>
                  </a:lnTo>
                  <a:lnTo>
                    <a:pt x="32792" y="51794"/>
                  </a:lnTo>
                  <a:lnTo>
                    <a:pt x="30628" y="54440"/>
                  </a:lnTo>
                  <a:lnTo>
                    <a:pt x="28543" y="57166"/>
                  </a:lnTo>
                  <a:lnTo>
                    <a:pt x="26539" y="59972"/>
                  </a:lnTo>
                  <a:lnTo>
                    <a:pt x="24534" y="62778"/>
                  </a:lnTo>
                  <a:lnTo>
                    <a:pt x="22690" y="65664"/>
                  </a:lnTo>
                  <a:lnTo>
                    <a:pt x="20846" y="68551"/>
                  </a:lnTo>
                  <a:lnTo>
                    <a:pt x="19082" y="71517"/>
                  </a:lnTo>
                  <a:lnTo>
                    <a:pt x="17398" y="74484"/>
                  </a:lnTo>
                  <a:lnTo>
                    <a:pt x="15795" y="77530"/>
                  </a:lnTo>
                  <a:lnTo>
                    <a:pt x="14271" y="80657"/>
                  </a:lnTo>
                  <a:lnTo>
                    <a:pt x="12748" y="83784"/>
                  </a:lnTo>
                  <a:lnTo>
                    <a:pt x="11385" y="86911"/>
                  </a:lnTo>
                  <a:lnTo>
                    <a:pt x="10022" y="90198"/>
                  </a:lnTo>
                  <a:lnTo>
                    <a:pt x="8819" y="93405"/>
                  </a:lnTo>
                  <a:lnTo>
                    <a:pt x="7617" y="96693"/>
                  </a:lnTo>
                  <a:lnTo>
                    <a:pt x="6574" y="100060"/>
                  </a:lnTo>
                  <a:lnTo>
                    <a:pt x="5532" y="103427"/>
                  </a:lnTo>
                  <a:lnTo>
                    <a:pt x="4570" y="106795"/>
                  </a:lnTo>
                  <a:lnTo>
                    <a:pt x="3768" y="110242"/>
                  </a:lnTo>
                  <a:lnTo>
                    <a:pt x="2967" y="113690"/>
                  </a:lnTo>
                  <a:lnTo>
                    <a:pt x="2325" y="117137"/>
                  </a:lnTo>
                  <a:lnTo>
                    <a:pt x="1684" y="120665"/>
                  </a:lnTo>
                  <a:lnTo>
                    <a:pt x="1203" y="124273"/>
                  </a:lnTo>
                  <a:lnTo>
                    <a:pt x="802" y="127801"/>
                  </a:lnTo>
                  <a:lnTo>
                    <a:pt x="481" y="131409"/>
                  </a:lnTo>
                  <a:lnTo>
                    <a:pt x="241" y="135097"/>
                  </a:lnTo>
                  <a:lnTo>
                    <a:pt x="80" y="138705"/>
                  </a:lnTo>
                  <a:lnTo>
                    <a:pt x="0" y="142393"/>
                  </a:lnTo>
                  <a:lnTo>
                    <a:pt x="285750" y="142393"/>
                  </a:lnTo>
                  <a:lnTo>
                    <a:pt x="285670" y="138705"/>
                  </a:lnTo>
                  <a:lnTo>
                    <a:pt x="285509" y="135097"/>
                  </a:lnTo>
                  <a:lnTo>
                    <a:pt x="285269" y="131409"/>
                  </a:lnTo>
                  <a:lnTo>
                    <a:pt x="284948" y="127801"/>
                  </a:lnTo>
                  <a:lnTo>
                    <a:pt x="284547" y="124273"/>
                  </a:lnTo>
                  <a:lnTo>
                    <a:pt x="284066" y="120665"/>
                  </a:lnTo>
                  <a:lnTo>
                    <a:pt x="283425" y="117137"/>
                  </a:lnTo>
                  <a:lnTo>
                    <a:pt x="282783" y="113690"/>
                  </a:lnTo>
                  <a:lnTo>
                    <a:pt x="281982" y="110242"/>
                  </a:lnTo>
                  <a:lnTo>
                    <a:pt x="281180" y="106795"/>
                  </a:lnTo>
                  <a:lnTo>
                    <a:pt x="280218" y="103427"/>
                  </a:lnTo>
                  <a:lnTo>
                    <a:pt x="279176" y="100060"/>
                  </a:lnTo>
                  <a:lnTo>
                    <a:pt x="278133" y="96693"/>
                  </a:lnTo>
                  <a:lnTo>
                    <a:pt x="276931" y="93405"/>
                  </a:lnTo>
                  <a:lnTo>
                    <a:pt x="275728" y="90198"/>
                  </a:lnTo>
                  <a:lnTo>
                    <a:pt x="274365" y="86911"/>
                  </a:lnTo>
                  <a:lnTo>
                    <a:pt x="273002" y="83784"/>
                  </a:lnTo>
                  <a:lnTo>
                    <a:pt x="271479" y="80657"/>
                  </a:lnTo>
                  <a:lnTo>
                    <a:pt x="269955" y="77530"/>
                  </a:lnTo>
                  <a:lnTo>
                    <a:pt x="268352" y="74484"/>
                  </a:lnTo>
                  <a:lnTo>
                    <a:pt x="266668" y="71517"/>
                  </a:lnTo>
                  <a:lnTo>
                    <a:pt x="264904" y="68551"/>
                  </a:lnTo>
                  <a:lnTo>
                    <a:pt x="263060" y="65664"/>
                  </a:lnTo>
                  <a:lnTo>
                    <a:pt x="261216" y="62778"/>
                  </a:lnTo>
                  <a:lnTo>
                    <a:pt x="259212" y="59972"/>
                  </a:lnTo>
                  <a:lnTo>
                    <a:pt x="257207" y="57166"/>
                  </a:lnTo>
                  <a:lnTo>
                    <a:pt x="255122" y="54440"/>
                  </a:lnTo>
                  <a:lnTo>
                    <a:pt x="252958" y="51794"/>
                  </a:lnTo>
                  <a:lnTo>
                    <a:pt x="250713" y="49228"/>
                  </a:lnTo>
                  <a:lnTo>
                    <a:pt x="248468" y="46663"/>
                  </a:lnTo>
                  <a:lnTo>
                    <a:pt x="246143" y="44097"/>
                  </a:lnTo>
                  <a:lnTo>
                    <a:pt x="243737" y="41692"/>
                  </a:lnTo>
                  <a:lnTo>
                    <a:pt x="241332" y="39286"/>
                  </a:lnTo>
                  <a:lnTo>
                    <a:pt x="238766" y="36961"/>
                  </a:lnTo>
                  <a:lnTo>
                    <a:pt x="236201" y="34716"/>
                  </a:lnTo>
                  <a:lnTo>
                    <a:pt x="233635" y="32471"/>
                  </a:lnTo>
                  <a:lnTo>
                    <a:pt x="230909" y="30387"/>
                  </a:lnTo>
                  <a:lnTo>
                    <a:pt x="228183" y="28302"/>
                  </a:lnTo>
                  <a:lnTo>
                    <a:pt x="225457" y="26298"/>
                  </a:lnTo>
                  <a:lnTo>
                    <a:pt x="222651" y="24293"/>
                  </a:lnTo>
                  <a:lnTo>
                    <a:pt x="219765" y="22449"/>
                  </a:lnTo>
                  <a:lnTo>
                    <a:pt x="216798" y="20605"/>
                  </a:lnTo>
                  <a:lnTo>
                    <a:pt x="213831" y="18841"/>
                  </a:lnTo>
                  <a:lnTo>
                    <a:pt x="210865" y="17158"/>
                  </a:lnTo>
                  <a:lnTo>
                    <a:pt x="207818" y="15554"/>
                  </a:lnTo>
                  <a:lnTo>
                    <a:pt x="204691" y="14031"/>
                  </a:lnTo>
                  <a:lnTo>
                    <a:pt x="201564" y="12588"/>
                  </a:lnTo>
                  <a:lnTo>
                    <a:pt x="198357" y="11144"/>
                  </a:lnTo>
                  <a:lnTo>
                    <a:pt x="195150" y="9862"/>
                  </a:lnTo>
                  <a:lnTo>
                    <a:pt x="191943" y="8659"/>
                  </a:lnTo>
                  <a:lnTo>
                    <a:pt x="188576" y="7456"/>
                  </a:lnTo>
                  <a:lnTo>
                    <a:pt x="185289" y="6414"/>
                  </a:lnTo>
                  <a:lnTo>
                    <a:pt x="181921" y="5372"/>
                  </a:lnTo>
                  <a:lnTo>
                    <a:pt x="178473" y="4490"/>
                  </a:lnTo>
                  <a:lnTo>
                    <a:pt x="175106" y="3608"/>
                  </a:lnTo>
                  <a:lnTo>
                    <a:pt x="171578" y="2886"/>
                  </a:lnTo>
                  <a:lnTo>
                    <a:pt x="168131" y="2245"/>
                  </a:lnTo>
                  <a:lnTo>
                    <a:pt x="164603" y="1604"/>
                  </a:lnTo>
                  <a:lnTo>
                    <a:pt x="161075" y="1122"/>
                  </a:lnTo>
                  <a:lnTo>
                    <a:pt x="157467" y="722"/>
                  </a:lnTo>
                  <a:lnTo>
                    <a:pt x="153859" y="401"/>
                  </a:lnTo>
                  <a:lnTo>
                    <a:pt x="150251" y="160"/>
                  </a:lnTo>
                  <a:lnTo>
                    <a:pt x="146563" y="80"/>
                  </a:lnTo>
                  <a:lnTo>
                    <a:pt x="142875" y="0"/>
                  </a:lnTo>
                  <a:close/>
                </a:path>
              </a:pathLst>
            </a:custGeom>
            <a:gradFill>
              <a:gsLst>
                <a:gs pos="0">
                  <a:srgbClr val="F7D3B8"/>
                </a:gs>
                <a:gs pos="48000">
                  <a:srgbClr val="FFEBDC"/>
                </a:gs>
                <a:gs pos="100000">
                  <a:srgbClr val="F7F5E6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278" name="Google Shape;278;p34"/>
            <p:cNvSpPr/>
            <p:nvPr/>
          </p:nvSpPr>
          <p:spPr>
            <a:xfrm rot="10800000">
              <a:off x="6456537" y="2883934"/>
              <a:ext cx="627438" cy="624983"/>
            </a:xfrm>
            <a:custGeom>
              <a:rect b="b" l="l" r="r" t="t"/>
              <a:pathLst>
                <a:path extrusionOk="0" h="209550" w="210021">
                  <a:moveTo>
                    <a:pt x="210021" y="0"/>
                  </a:moveTo>
                  <a:lnTo>
                    <a:pt x="204593" y="118"/>
                  </a:lnTo>
                  <a:lnTo>
                    <a:pt x="199284" y="236"/>
                  </a:lnTo>
                  <a:lnTo>
                    <a:pt x="193856" y="590"/>
                  </a:lnTo>
                  <a:lnTo>
                    <a:pt x="188547" y="1062"/>
                  </a:lnTo>
                  <a:lnTo>
                    <a:pt x="183355" y="1652"/>
                  </a:lnTo>
                  <a:lnTo>
                    <a:pt x="178046" y="2478"/>
                  </a:lnTo>
                  <a:lnTo>
                    <a:pt x="172854" y="3304"/>
                  </a:lnTo>
                  <a:lnTo>
                    <a:pt x="167781" y="4248"/>
                  </a:lnTo>
                  <a:lnTo>
                    <a:pt x="162707" y="5428"/>
                  </a:lnTo>
                  <a:lnTo>
                    <a:pt x="157634" y="6607"/>
                  </a:lnTo>
                  <a:lnTo>
                    <a:pt x="152678" y="8023"/>
                  </a:lnTo>
                  <a:lnTo>
                    <a:pt x="147723" y="9439"/>
                  </a:lnTo>
                  <a:lnTo>
                    <a:pt x="142767" y="11091"/>
                  </a:lnTo>
                  <a:lnTo>
                    <a:pt x="137930" y="12743"/>
                  </a:lnTo>
                  <a:lnTo>
                    <a:pt x="133092" y="14631"/>
                  </a:lnTo>
                  <a:lnTo>
                    <a:pt x="128372" y="16519"/>
                  </a:lnTo>
                  <a:lnTo>
                    <a:pt x="123771" y="18524"/>
                  </a:lnTo>
                  <a:lnTo>
                    <a:pt x="119169" y="20766"/>
                  </a:lnTo>
                  <a:lnTo>
                    <a:pt x="114568" y="23008"/>
                  </a:lnTo>
                  <a:lnTo>
                    <a:pt x="110084" y="25368"/>
                  </a:lnTo>
                  <a:lnTo>
                    <a:pt x="105718" y="27846"/>
                  </a:lnTo>
                  <a:lnTo>
                    <a:pt x="101353" y="30441"/>
                  </a:lnTo>
                  <a:lnTo>
                    <a:pt x="96987" y="33037"/>
                  </a:lnTo>
                  <a:lnTo>
                    <a:pt x="92740" y="35869"/>
                  </a:lnTo>
                  <a:lnTo>
                    <a:pt x="88610" y="38701"/>
                  </a:lnTo>
                  <a:lnTo>
                    <a:pt x="84598" y="41650"/>
                  </a:lnTo>
                  <a:lnTo>
                    <a:pt x="80587" y="44718"/>
                  </a:lnTo>
                  <a:lnTo>
                    <a:pt x="76693" y="47904"/>
                  </a:lnTo>
                  <a:lnTo>
                    <a:pt x="72799" y="51208"/>
                  </a:lnTo>
                  <a:lnTo>
                    <a:pt x="69024" y="54511"/>
                  </a:lnTo>
                  <a:lnTo>
                    <a:pt x="65366" y="57933"/>
                  </a:lnTo>
                  <a:lnTo>
                    <a:pt x="61708" y="61473"/>
                  </a:lnTo>
                  <a:lnTo>
                    <a:pt x="58169" y="65012"/>
                  </a:lnTo>
                  <a:lnTo>
                    <a:pt x="54747" y="68670"/>
                  </a:lnTo>
                  <a:lnTo>
                    <a:pt x="51443" y="72446"/>
                  </a:lnTo>
                  <a:lnTo>
                    <a:pt x="48140" y="76339"/>
                  </a:lnTo>
                  <a:lnTo>
                    <a:pt x="45072" y="80233"/>
                  </a:lnTo>
                  <a:lnTo>
                    <a:pt x="42004" y="84245"/>
                  </a:lnTo>
                  <a:lnTo>
                    <a:pt x="38936" y="88256"/>
                  </a:lnTo>
                  <a:lnTo>
                    <a:pt x="36105" y="92386"/>
                  </a:lnTo>
                  <a:lnTo>
                    <a:pt x="33273" y="96634"/>
                  </a:lnTo>
                  <a:lnTo>
                    <a:pt x="30677" y="100881"/>
                  </a:lnTo>
                  <a:lnTo>
                    <a:pt x="28081" y="105247"/>
                  </a:lnTo>
                  <a:lnTo>
                    <a:pt x="25604" y="109731"/>
                  </a:lnTo>
                  <a:lnTo>
                    <a:pt x="23244" y="114214"/>
                  </a:lnTo>
                  <a:lnTo>
                    <a:pt x="20884" y="118698"/>
                  </a:lnTo>
                  <a:lnTo>
                    <a:pt x="18760" y="123299"/>
                  </a:lnTo>
                  <a:lnTo>
                    <a:pt x="16754" y="128019"/>
                  </a:lnTo>
                  <a:lnTo>
                    <a:pt x="14749" y="132739"/>
                  </a:lnTo>
                  <a:lnTo>
                    <a:pt x="12979" y="137576"/>
                  </a:lnTo>
                  <a:lnTo>
                    <a:pt x="11209" y="142414"/>
                  </a:lnTo>
                  <a:lnTo>
                    <a:pt x="9557" y="147251"/>
                  </a:lnTo>
                  <a:lnTo>
                    <a:pt x="8141" y="152207"/>
                  </a:lnTo>
                  <a:lnTo>
                    <a:pt x="6725" y="157163"/>
                  </a:lnTo>
                  <a:lnTo>
                    <a:pt x="5546" y="162236"/>
                  </a:lnTo>
                  <a:lnTo>
                    <a:pt x="4366" y="167310"/>
                  </a:lnTo>
                  <a:lnTo>
                    <a:pt x="3422" y="172501"/>
                  </a:lnTo>
                  <a:lnTo>
                    <a:pt x="2478" y="177693"/>
                  </a:lnTo>
                  <a:lnTo>
                    <a:pt x="1770" y="182884"/>
                  </a:lnTo>
                  <a:lnTo>
                    <a:pt x="1180" y="188076"/>
                  </a:lnTo>
                  <a:lnTo>
                    <a:pt x="708" y="193385"/>
                  </a:lnTo>
                  <a:lnTo>
                    <a:pt x="354" y="198813"/>
                  </a:lnTo>
                  <a:lnTo>
                    <a:pt x="118" y="204122"/>
                  </a:lnTo>
                  <a:lnTo>
                    <a:pt x="0" y="209550"/>
                  </a:lnTo>
                  <a:lnTo>
                    <a:pt x="210021" y="209550"/>
                  </a:lnTo>
                  <a:lnTo>
                    <a:pt x="210021" y="0"/>
                  </a:lnTo>
                  <a:close/>
                </a:path>
              </a:pathLst>
            </a:custGeom>
            <a:gradFill>
              <a:gsLst>
                <a:gs pos="0">
                  <a:srgbClr val="BFD7FF"/>
                </a:gs>
                <a:gs pos="50000">
                  <a:srgbClr val="CADEFF"/>
                </a:gs>
                <a:gs pos="100000">
                  <a:srgbClr val="E3EEFF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279" name="Google Shape;279;p34"/>
            <p:cNvSpPr/>
            <p:nvPr/>
          </p:nvSpPr>
          <p:spPr>
            <a:xfrm>
              <a:off x="5831388" y="1634674"/>
              <a:ext cx="1255157" cy="625105"/>
            </a:xfrm>
            <a:custGeom>
              <a:rect b="b" l="l" r="r" t="t"/>
              <a:pathLst>
                <a:path extrusionOk="0" h="142393" w="285750">
                  <a:moveTo>
                    <a:pt x="142875" y="0"/>
                  </a:moveTo>
                  <a:lnTo>
                    <a:pt x="139187" y="80"/>
                  </a:lnTo>
                  <a:lnTo>
                    <a:pt x="135499" y="160"/>
                  </a:lnTo>
                  <a:lnTo>
                    <a:pt x="131891" y="401"/>
                  </a:lnTo>
                  <a:lnTo>
                    <a:pt x="128283" y="722"/>
                  </a:lnTo>
                  <a:lnTo>
                    <a:pt x="124675" y="1122"/>
                  </a:lnTo>
                  <a:lnTo>
                    <a:pt x="121147" y="1604"/>
                  </a:lnTo>
                  <a:lnTo>
                    <a:pt x="117619" y="2245"/>
                  </a:lnTo>
                  <a:lnTo>
                    <a:pt x="114172" y="2886"/>
                  </a:lnTo>
                  <a:lnTo>
                    <a:pt x="110644" y="3608"/>
                  </a:lnTo>
                  <a:lnTo>
                    <a:pt x="107277" y="4490"/>
                  </a:lnTo>
                  <a:lnTo>
                    <a:pt x="103829" y="5372"/>
                  </a:lnTo>
                  <a:lnTo>
                    <a:pt x="100461" y="6414"/>
                  </a:lnTo>
                  <a:lnTo>
                    <a:pt x="97174" y="7456"/>
                  </a:lnTo>
                  <a:lnTo>
                    <a:pt x="93807" y="8659"/>
                  </a:lnTo>
                  <a:lnTo>
                    <a:pt x="90600" y="9862"/>
                  </a:lnTo>
                  <a:lnTo>
                    <a:pt x="87393" y="11144"/>
                  </a:lnTo>
                  <a:lnTo>
                    <a:pt x="84186" y="12588"/>
                  </a:lnTo>
                  <a:lnTo>
                    <a:pt x="81059" y="14031"/>
                  </a:lnTo>
                  <a:lnTo>
                    <a:pt x="77932" y="15554"/>
                  </a:lnTo>
                  <a:lnTo>
                    <a:pt x="74885" y="17158"/>
                  </a:lnTo>
                  <a:lnTo>
                    <a:pt x="71919" y="18841"/>
                  </a:lnTo>
                  <a:lnTo>
                    <a:pt x="68952" y="20605"/>
                  </a:lnTo>
                  <a:lnTo>
                    <a:pt x="65985" y="22449"/>
                  </a:lnTo>
                  <a:lnTo>
                    <a:pt x="63099" y="24293"/>
                  </a:lnTo>
                  <a:lnTo>
                    <a:pt x="60293" y="26298"/>
                  </a:lnTo>
                  <a:lnTo>
                    <a:pt x="57567" y="28302"/>
                  </a:lnTo>
                  <a:lnTo>
                    <a:pt x="54841" y="30387"/>
                  </a:lnTo>
                  <a:lnTo>
                    <a:pt x="52115" y="32471"/>
                  </a:lnTo>
                  <a:lnTo>
                    <a:pt x="49549" y="34716"/>
                  </a:lnTo>
                  <a:lnTo>
                    <a:pt x="46984" y="36961"/>
                  </a:lnTo>
                  <a:lnTo>
                    <a:pt x="44418" y="39286"/>
                  </a:lnTo>
                  <a:lnTo>
                    <a:pt x="42013" y="41692"/>
                  </a:lnTo>
                  <a:lnTo>
                    <a:pt x="39607" y="44097"/>
                  </a:lnTo>
                  <a:lnTo>
                    <a:pt x="37282" y="46663"/>
                  </a:lnTo>
                  <a:lnTo>
                    <a:pt x="35037" y="49228"/>
                  </a:lnTo>
                  <a:lnTo>
                    <a:pt x="32792" y="51794"/>
                  </a:lnTo>
                  <a:lnTo>
                    <a:pt x="30628" y="54440"/>
                  </a:lnTo>
                  <a:lnTo>
                    <a:pt x="28543" y="57166"/>
                  </a:lnTo>
                  <a:lnTo>
                    <a:pt x="26539" y="59972"/>
                  </a:lnTo>
                  <a:lnTo>
                    <a:pt x="24534" y="62778"/>
                  </a:lnTo>
                  <a:lnTo>
                    <a:pt x="22690" y="65664"/>
                  </a:lnTo>
                  <a:lnTo>
                    <a:pt x="20846" y="68551"/>
                  </a:lnTo>
                  <a:lnTo>
                    <a:pt x="19082" y="71517"/>
                  </a:lnTo>
                  <a:lnTo>
                    <a:pt x="17398" y="74484"/>
                  </a:lnTo>
                  <a:lnTo>
                    <a:pt x="15795" y="77530"/>
                  </a:lnTo>
                  <a:lnTo>
                    <a:pt x="14271" y="80657"/>
                  </a:lnTo>
                  <a:lnTo>
                    <a:pt x="12748" y="83784"/>
                  </a:lnTo>
                  <a:lnTo>
                    <a:pt x="11385" y="86911"/>
                  </a:lnTo>
                  <a:lnTo>
                    <a:pt x="10022" y="90198"/>
                  </a:lnTo>
                  <a:lnTo>
                    <a:pt x="8819" y="93405"/>
                  </a:lnTo>
                  <a:lnTo>
                    <a:pt x="7617" y="96693"/>
                  </a:lnTo>
                  <a:lnTo>
                    <a:pt x="6574" y="100060"/>
                  </a:lnTo>
                  <a:lnTo>
                    <a:pt x="5532" y="103427"/>
                  </a:lnTo>
                  <a:lnTo>
                    <a:pt x="4570" y="106795"/>
                  </a:lnTo>
                  <a:lnTo>
                    <a:pt x="3768" y="110242"/>
                  </a:lnTo>
                  <a:lnTo>
                    <a:pt x="2967" y="113690"/>
                  </a:lnTo>
                  <a:lnTo>
                    <a:pt x="2325" y="117137"/>
                  </a:lnTo>
                  <a:lnTo>
                    <a:pt x="1684" y="120665"/>
                  </a:lnTo>
                  <a:lnTo>
                    <a:pt x="1203" y="124273"/>
                  </a:lnTo>
                  <a:lnTo>
                    <a:pt x="802" y="127801"/>
                  </a:lnTo>
                  <a:lnTo>
                    <a:pt x="481" y="131409"/>
                  </a:lnTo>
                  <a:lnTo>
                    <a:pt x="241" y="135097"/>
                  </a:lnTo>
                  <a:lnTo>
                    <a:pt x="80" y="138705"/>
                  </a:lnTo>
                  <a:lnTo>
                    <a:pt x="0" y="142393"/>
                  </a:lnTo>
                  <a:lnTo>
                    <a:pt x="285750" y="142393"/>
                  </a:lnTo>
                  <a:lnTo>
                    <a:pt x="285670" y="138705"/>
                  </a:lnTo>
                  <a:lnTo>
                    <a:pt x="285509" y="135097"/>
                  </a:lnTo>
                  <a:lnTo>
                    <a:pt x="285269" y="131409"/>
                  </a:lnTo>
                  <a:lnTo>
                    <a:pt x="284948" y="127801"/>
                  </a:lnTo>
                  <a:lnTo>
                    <a:pt x="284547" y="124273"/>
                  </a:lnTo>
                  <a:lnTo>
                    <a:pt x="284066" y="120665"/>
                  </a:lnTo>
                  <a:lnTo>
                    <a:pt x="283425" y="117137"/>
                  </a:lnTo>
                  <a:lnTo>
                    <a:pt x="282783" y="113690"/>
                  </a:lnTo>
                  <a:lnTo>
                    <a:pt x="281982" y="110242"/>
                  </a:lnTo>
                  <a:lnTo>
                    <a:pt x="281180" y="106795"/>
                  </a:lnTo>
                  <a:lnTo>
                    <a:pt x="280218" y="103427"/>
                  </a:lnTo>
                  <a:lnTo>
                    <a:pt x="279176" y="100060"/>
                  </a:lnTo>
                  <a:lnTo>
                    <a:pt x="278133" y="96693"/>
                  </a:lnTo>
                  <a:lnTo>
                    <a:pt x="276931" y="93405"/>
                  </a:lnTo>
                  <a:lnTo>
                    <a:pt x="275728" y="90198"/>
                  </a:lnTo>
                  <a:lnTo>
                    <a:pt x="274365" y="86911"/>
                  </a:lnTo>
                  <a:lnTo>
                    <a:pt x="273002" y="83784"/>
                  </a:lnTo>
                  <a:lnTo>
                    <a:pt x="271479" y="80657"/>
                  </a:lnTo>
                  <a:lnTo>
                    <a:pt x="269955" y="77530"/>
                  </a:lnTo>
                  <a:lnTo>
                    <a:pt x="268352" y="74484"/>
                  </a:lnTo>
                  <a:lnTo>
                    <a:pt x="266668" y="71517"/>
                  </a:lnTo>
                  <a:lnTo>
                    <a:pt x="264904" y="68551"/>
                  </a:lnTo>
                  <a:lnTo>
                    <a:pt x="263060" y="65664"/>
                  </a:lnTo>
                  <a:lnTo>
                    <a:pt x="261216" y="62778"/>
                  </a:lnTo>
                  <a:lnTo>
                    <a:pt x="259212" y="59972"/>
                  </a:lnTo>
                  <a:lnTo>
                    <a:pt x="257207" y="57166"/>
                  </a:lnTo>
                  <a:lnTo>
                    <a:pt x="255122" y="54440"/>
                  </a:lnTo>
                  <a:lnTo>
                    <a:pt x="252958" y="51794"/>
                  </a:lnTo>
                  <a:lnTo>
                    <a:pt x="250713" y="49228"/>
                  </a:lnTo>
                  <a:lnTo>
                    <a:pt x="248468" y="46663"/>
                  </a:lnTo>
                  <a:lnTo>
                    <a:pt x="246143" y="44097"/>
                  </a:lnTo>
                  <a:lnTo>
                    <a:pt x="243737" y="41692"/>
                  </a:lnTo>
                  <a:lnTo>
                    <a:pt x="241332" y="39286"/>
                  </a:lnTo>
                  <a:lnTo>
                    <a:pt x="238766" y="36961"/>
                  </a:lnTo>
                  <a:lnTo>
                    <a:pt x="236201" y="34716"/>
                  </a:lnTo>
                  <a:lnTo>
                    <a:pt x="233635" y="32471"/>
                  </a:lnTo>
                  <a:lnTo>
                    <a:pt x="230909" y="30387"/>
                  </a:lnTo>
                  <a:lnTo>
                    <a:pt x="228183" y="28302"/>
                  </a:lnTo>
                  <a:lnTo>
                    <a:pt x="225457" y="26298"/>
                  </a:lnTo>
                  <a:lnTo>
                    <a:pt x="222651" y="24293"/>
                  </a:lnTo>
                  <a:lnTo>
                    <a:pt x="219765" y="22449"/>
                  </a:lnTo>
                  <a:lnTo>
                    <a:pt x="216798" y="20605"/>
                  </a:lnTo>
                  <a:lnTo>
                    <a:pt x="213831" y="18841"/>
                  </a:lnTo>
                  <a:lnTo>
                    <a:pt x="210865" y="17158"/>
                  </a:lnTo>
                  <a:lnTo>
                    <a:pt x="207818" y="15554"/>
                  </a:lnTo>
                  <a:lnTo>
                    <a:pt x="204691" y="14031"/>
                  </a:lnTo>
                  <a:lnTo>
                    <a:pt x="201564" y="12588"/>
                  </a:lnTo>
                  <a:lnTo>
                    <a:pt x="198357" y="11144"/>
                  </a:lnTo>
                  <a:lnTo>
                    <a:pt x="195150" y="9862"/>
                  </a:lnTo>
                  <a:lnTo>
                    <a:pt x="191943" y="8659"/>
                  </a:lnTo>
                  <a:lnTo>
                    <a:pt x="188576" y="7456"/>
                  </a:lnTo>
                  <a:lnTo>
                    <a:pt x="185289" y="6414"/>
                  </a:lnTo>
                  <a:lnTo>
                    <a:pt x="181921" y="5372"/>
                  </a:lnTo>
                  <a:lnTo>
                    <a:pt x="178473" y="4490"/>
                  </a:lnTo>
                  <a:lnTo>
                    <a:pt x="175106" y="3608"/>
                  </a:lnTo>
                  <a:lnTo>
                    <a:pt x="171578" y="2886"/>
                  </a:lnTo>
                  <a:lnTo>
                    <a:pt x="168131" y="2245"/>
                  </a:lnTo>
                  <a:lnTo>
                    <a:pt x="164603" y="1604"/>
                  </a:lnTo>
                  <a:lnTo>
                    <a:pt x="161075" y="1122"/>
                  </a:lnTo>
                  <a:lnTo>
                    <a:pt x="157467" y="722"/>
                  </a:lnTo>
                  <a:lnTo>
                    <a:pt x="153859" y="401"/>
                  </a:lnTo>
                  <a:lnTo>
                    <a:pt x="150251" y="160"/>
                  </a:lnTo>
                  <a:lnTo>
                    <a:pt x="146563" y="80"/>
                  </a:lnTo>
                  <a:lnTo>
                    <a:pt x="142875" y="0"/>
                  </a:lnTo>
                  <a:close/>
                </a:path>
              </a:pathLst>
            </a:custGeom>
            <a:gradFill>
              <a:gsLst>
                <a:gs pos="0">
                  <a:srgbClr val="F7D3B8"/>
                </a:gs>
                <a:gs pos="48000">
                  <a:srgbClr val="FFEBDC"/>
                </a:gs>
                <a:gs pos="100000">
                  <a:srgbClr val="F7F5E6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280" name="Google Shape;280;p34"/>
            <p:cNvSpPr/>
            <p:nvPr/>
          </p:nvSpPr>
          <p:spPr>
            <a:xfrm flipH="1" rot="10800000">
              <a:off x="6454117" y="1634583"/>
              <a:ext cx="627438" cy="624983"/>
            </a:xfrm>
            <a:custGeom>
              <a:rect b="b" l="l" r="r" t="t"/>
              <a:pathLst>
                <a:path extrusionOk="0" h="209550" w="210021">
                  <a:moveTo>
                    <a:pt x="210021" y="0"/>
                  </a:moveTo>
                  <a:lnTo>
                    <a:pt x="204593" y="118"/>
                  </a:lnTo>
                  <a:lnTo>
                    <a:pt x="199284" y="236"/>
                  </a:lnTo>
                  <a:lnTo>
                    <a:pt x="193856" y="590"/>
                  </a:lnTo>
                  <a:lnTo>
                    <a:pt x="188547" y="1062"/>
                  </a:lnTo>
                  <a:lnTo>
                    <a:pt x="183355" y="1652"/>
                  </a:lnTo>
                  <a:lnTo>
                    <a:pt x="178046" y="2478"/>
                  </a:lnTo>
                  <a:lnTo>
                    <a:pt x="172854" y="3304"/>
                  </a:lnTo>
                  <a:lnTo>
                    <a:pt x="167781" y="4248"/>
                  </a:lnTo>
                  <a:lnTo>
                    <a:pt x="162707" y="5428"/>
                  </a:lnTo>
                  <a:lnTo>
                    <a:pt x="157634" y="6607"/>
                  </a:lnTo>
                  <a:lnTo>
                    <a:pt x="152678" y="8023"/>
                  </a:lnTo>
                  <a:lnTo>
                    <a:pt x="147723" y="9439"/>
                  </a:lnTo>
                  <a:lnTo>
                    <a:pt x="142767" y="11091"/>
                  </a:lnTo>
                  <a:lnTo>
                    <a:pt x="137930" y="12743"/>
                  </a:lnTo>
                  <a:lnTo>
                    <a:pt x="133092" y="14631"/>
                  </a:lnTo>
                  <a:lnTo>
                    <a:pt x="128372" y="16519"/>
                  </a:lnTo>
                  <a:lnTo>
                    <a:pt x="123771" y="18524"/>
                  </a:lnTo>
                  <a:lnTo>
                    <a:pt x="119169" y="20766"/>
                  </a:lnTo>
                  <a:lnTo>
                    <a:pt x="114568" y="23008"/>
                  </a:lnTo>
                  <a:lnTo>
                    <a:pt x="110084" y="25368"/>
                  </a:lnTo>
                  <a:lnTo>
                    <a:pt x="105718" y="27846"/>
                  </a:lnTo>
                  <a:lnTo>
                    <a:pt x="101353" y="30441"/>
                  </a:lnTo>
                  <a:lnTo>
                    <a:pt x="96987" y="33037"/>
                  </a:lnTo>
                  <a:lnTo>
                    <a:pt x="92740" y="35869"/>
                  </a:lnTo>
                  <a:lnTo>
                    <a:pt x="88610" y="38701"/>
                  </a:lnTo>
                  <a:lnTo>
                    <a:pt x="84598" y="41650"/>
                  </a:lnTo>
                  <a:lnTo>
                    <a:pt x="80587" y="44718"/>
                  </a:lnTo>
                  <a:lnTo>
                    <a:pt x="76693" y="47904"/>
                  </a:lnTo>
                  <a:lnTo>
                    <a:pt x="72799" y="51208"/>
                  </a:lnTo>
                  <a:lnTo>
                    <a:pt x="69024" y="54511"/>
                  </a:lnTo>
                  <a:lnTo>
                    <a:pt x="65366" y="57933"/>
                  </a:lnTo>
                  <a:lnTo>
                    <a:pt x="61708" y="61473"/>
                  </a:lnTo>
                  <a:lnTo>
                    <a:pt x="58169" y="65012"/>
                  </a:lnTo>
                  <a:lnTo>
                    <a:pt x="54747" y="68670"/>
                  </a:lnTo>
                  <a:lnTo>
                    <a:pt x="51443" y="72446"/>
                  </a:lnTo>
                  <a:lnTo>
                    <a:pt x="48140" y="76339"/>
                  </a:lnTo>
                  <a:lnTo>
                    <a:pt x="45072" y="80233"/>
                  </a:lnTo>
                  <a:lnTo>
                    <a:pt x="42004" y="84245"/>
                  </a:lnTo>
                  <a:lnTo>
                    <a:pt x="38936" y="88256"/>
                  </a:lnTo>
                  <a:lnTo>
                    <a:pt x="36105" y="92386"/>
                  </a:lnTo>
                  <a:lnTo>
                    <a:pt x="33273" y="96634"/>
                  </a:lnTo>
                  <a:lnTo>
                    <a:pt x="30677" y="100881"/>
                  </a:lnTo>
                  <a:lnTo>
                    <a:pt x="28081" y="105247"/>
                  </a:lnTo>
                  <a:lnTo>
                    <a:pt x="25604" y="109731"/>
                  </a:lnTo>
                  <a:lnTo>
                    <a:pt x="23244" y="114214"/>
                  </a:lnTo>
                  <a:lnTo>
                    <a:pt x="20884" y="118698"/>
                  </a:lnTo>
                  <a:lnTo>
                    <a:pt x="18760" y="123299"/>
                  </a:lnTo>
                  <a:lnTo>
                    <a:pt x="16754" y="128019"/>
                  </a:lnTo>
                  <a:lnTo>
                    <a:pt x="14749" y="132739"/>
                  </a:lnTo>
                  <a:lnTo>
                    <a:pt x="12979" y="137576"/>
                  </a:lnTo>
                  <a:lnTo>
                    <a:pt x="11209" y="142414"/>
                  </a:lnTo>
                  <a:lnTo>
                    <a:pt x="9557" y="147251"/>
                  </a:lnTo>
                  <a:lnTo>
                    <a:pt x="8141" y="152207"/>
                  </a:lnTo>
                  <a:lnTo>
                    <a:pt x="6725" y="157163"/>
                  </a:lnTo>
                  <a:lnTo>
                    <a:pt x="5546" y="162236"/>
                  </a:lnTo>
                  <a:lnTo>
                    <a:pt x="4366" y="167310"/>
                  </a:lnTo>
                  <a:lnTo>
                    <a:pt x="3422" y="172501"/>
                  </a:lnTo>
                  <a:lnTo>
                    <a:pt x="2478" y="177693"/>
                  </a:lnTo>
                  <a:lnTo>
                    <a:pt x="1770" y="182884"/>
                  </a:lnTo>
                  <a:lnTo>
                    <a:pt x="1180" y="188076"/>
                  </a:lnTo>
                  <a:lnTo>
                    <a:pt x="708" y="193385"/>
                  </a:lnTo>
                  <a:lnTo>
                    <a:pt x="354" y="198813"/>
                  </a:lnTo>
                  <a:lnTo>
                    <a:pt x="118" y="204122"/>
                  </a:lnTo>
                  <a:lnTo>
                    <a:pt x="0" y="209550"/>
                  </a:lnTo>
                  <a:lnTo>
                    <a:pt x="210021" y="209550"/>
                  </a:lnTo>
                  <a:lnTo>
                    <a:pt x="210021" y="0"/>
                  </a:lnTo>
                  <a:close/>
                </a:path>
              </a:pathLst>
            </a:custGeom>
            <a:solidFill>
              <a:srgbClr val="F1E398"/>
            </a:soli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</p:grpSp>
      <p:grpSp>
        <p:nvGrpSpPr>
          <p:cNvPr id="281" name="Google Shape;281;p34"/>
          <p:cNvGrpSpPr/>
          <p:nvPr/>
        </p:nvGrpSpPr>
        <p:grpSpPr>
          <a:xfrm>
            <a:off x="-119" y="-114"/>
            <a:ext cx="9143891" cy="3407915"/>
            <a:chOff x="2057455" y="1634583"/>
            <a:chExt cx="5029090" cy="1874334"/>
          </a:xfrm>
        </p:grpSpPr>
        <p:sp>
          <p:nvSpPr>
            <p:cNvPr id="282" name="Google Shape;282;p34"/>
            <p:cNvSpPr/>
            <p:nvPr/>
          </p:nvSpPr>
          <p:spPr>
            <a:xfrm>
              <a:off x="2059861" y="1639904"/>
              <a:ext cx="5024100" cy="1869000"/>
            </a:xfrm>
            <a:prstGeom prst="rect">
              <a:avLst/>
            </a:prstGeom>
            <a:solidFill>
              <a:srgbClr val="F7F5E6"/>
            </a:soli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283" name="Google Shape;283;p34"/>
            <p:cNvSpPr/>
            <p:nvPr/>
          </p:nvSpPr>
          <p:spPr>
            <a:xfrm>
              <a:off x="3942805" y="1634583"/>
              <a:ext cx="627438" cy="624983"/>
            </a:xfrm>
            <a:custGeom>
              <a:rect b="b" l="l" r="r" t="t"/>
              <a:pathLst>
                <a:path extrusionOk="0" h="209550" w="210021">
                  <a:moveTo>
                    <a:pt x="210021" y="0"/>
                  </a:moveTo>
                  <a:lnTo>
                    <a:pt x="204593" y="118"/>
                  </a:lnTo>
                  <a:lnTo>
                    <a:pt x="199284" y="236"/>
                  </a:lnTo>
                  <a:lnTo>
                    <a:pt x="193856" y="590"/>
                  </a:lnTo>
                  <a:lnTo>
                    <a:pt x="188547" y="1062"/>
                  </a:lnTo>
                  <a:lnTo>
                    <a:pt x="183355" y="1652"/>
                  </a:lnTo>
                  <a:lnTo>
                    <a:pt x="178046" y="2478"/>
                  </a:lnTo>
                  <a:lnTo>
                    <a:pt x="172854" y="3304"/>
                  </a:lnTo>
                  <a:lnTo>
                    <a:pt x="167781" y="4248"/>
                  </a:lnTo>
                  <a:lnTo>
                    <a:pt x="162707" y="5428"/>
                  </a:lnTo>
                  <a:lnTo>
                    <a:pt x="157634" y="6607"/>
                  </a:lnTo>
                  <a:lnTo>
                    <a:pt x="152678" y="8023"/>
                  </a:lnTo>
                  <a:lnTo>
                    <a:pt x="147723" y="9439"/>
                  </a:lnTo>
                  <a:lnTo>
                    <a:pt x="142767" y="11091"/>
                  </a:lnTo>
                  <a:lnTo>
                    <a:pt x="137930" y="12743"/>
                  </a:lnTo>
                  <a:lnTo>
                    <a:pt x="133092" y="14631"/>
                  </a:lnTo>
                  <a:lnTo>
                    <a:pt x="128372" y="16519"/>
                  </a:lnTo>
                  <a:lnTo>
                    <a:pt x="123771" y="18524"/>
                  </a:lnTo>
                  <a:lnTo>
                    <a:pt x="119169" y="20766"/>
                  </a:lnTo>
                  <a:lnTo>
                    <a:pt x="114568" y="23008"/>
                  </a:lnTo>
                  <a:lnTo>
                    <a:pt x="110084" y="25368"/>
                  </a:lnTo>
                  <a:lnTo>
                    <a:pt x="105718" y="27846"/>
                  </a:lnTo>
                  <a:lnTo>
                    <a:pt x="101353" y="30441"/>
                  </a:lnTo>
                  <a:lnTo>
                    <a:pt x="96987" y="33037"/>
                  </a:lnTo>
                  <a:lnTo>
                    <a:pt x="92740" y="35869"/>
                  </a:lnTo>
                  <a:lnTo>
                    <a:pt x="88610" y="38701"/>
                  </a:lnTo>
                  <a:lnTo>
                    <a:pt x="84598" y="41650"/>
                  </a:lnTo>
                  <a:lnTo>
                    <a:pt x="80587" y="44718"/>
                  </a:lnTo>
                  <a:lnTo>
                    <a:pt x="76693" y="47904"/>
                  </a:lnTo>
                  <a:lnTo>
                    <a:pt x="72799" y="51208"/>
                  </a:lnTo>
                  <a:lnTo>
                    <a:pt x="69024" y="54511"/>
                  </a:lnTo>
                  <a:lnTo>
                    <a:pt x="65366" y="57933"/>
                  </a:lnTo>
                  <a:lnTo>
                    <a:pt x="61708" y="61473"/>
                  </a:lnTo>
                  <a:lnTo>
                    <a:pt x="58169" y="65012"/>
                  </a:lnTo>
                  <a:lnTo>
                    <a:pt x="54747" y="68670"/>
                  </a:lnTo>
                  <a:lnTo>
                    <a:pt x="51443" y="72446"/>
                  </a:lnTo>
                  <a:lnTo>
                    <a:pt x="48140" y="76339"/>
                  </a:lnTo>
                  <a:lnTo>
                    <a:pt x="45072" y="80233"/>
                  </a:lnTo>
                  <a:lnTo>
                    <a:pt x="42004" y="84245"/>
                  </a:lnTo>
                  <a:lnTo>
                    <a:pt x="38936" y="88256"/>
                  </a:lnTo>
                  <a:lnTo>
                    <a:pt x="36105" y="92386"/>
                  </a:lnTo>
                  <a:lnTo>
                    <a:pt x="33273" y="96634"/>
                  </a:lnTo>
                  <a:lnTo>
                    <a:pt x="30677" y="100881"/>
                  </a:lnTo>
                  <a:lnTo>
                    <a:pt x="28081" y="105247"/>
                  </a:lnTo>
                  <a:lnTo>
                    <a:pt x="25604" y="109731"/>
                  </a:lnTo>
                  <a:lnTo>
                    <a:pt x="23244" y="114214"/>
                  </a:lnTo>
                  <a:lnTo>
                    <a:pt x="20884" y="118698"/>
                  </a:lnTo>
                  <a:lnTo>
                    <a:pt x="18760" y="123299"/>
                  </a:lnTo>
                  <a:lnTo>
                    <a:pt x="16754" y="128019"/>
                  </a:lnTo>
                  <a:lnTo>
                    <a:pt x="14749" y="132739"/>
                  </a:lnTo>
                  <a:lnTo>
                    <a:pt x="12979" y="137576"/>
                  </a:lnTo>
                  <a:lnTo>
                    <a:pt x="11209" y="142414"/>
                  </a:lnTo>
                  <a:lnTo>
                    <a:pt x="9557" y="147251"/>
                  </a:lnTo>
                  <a:lnTo>
                    <a:pt x="8141" y="152207"/>
                  </a:lnTo>
                  <a:lnTo>
                    <a:pt x="6725" y="157163"/>
                  </a:lnTo>
                  <a:lnTo>
                    <a:pt x="5546" y="162236"/>
                  </a:lnTo>
                  <a:lnTo>
                    <a:pt x="4366" y="167310"/>
                  </a:lnTo>
                  <a:lnTo>
                    <a:pt x="3422" y="172501"/>
                  </a:lnTo>
                  <a:lnTo>
                    <a:pt x="2478" y="177693"/>
                  </a:lnTo>
                  <a:lnTo>
                    <a:pt x="1770" y="182884"/>
                  </a:lnTo>
                  <a:lnTo>
                    <a:pt x="1180" y="188076"/>
                  </a:lnTo>
                  <a:lnTo>
                    <a:pt x="708" y="193385"/>
                  </a:lnTo>
                  <a:lnTo>
                    <a:pt x="354" y="198813"/>
                  </a:lnTo>
                  <a:lnTo>
                    <a:pt x="118" y="204122"/>
                  </a:lnTo>
                  <a:lnTo>
                    <a:pt x="0" y="209550"/>
                  </a:lnTo>
                  <a:lnTo>
                    <a:pt x="210021" y="209550"/>
                  </a:lnTo>
                  <a:lnTo>
                    <a:pt x="210021" y="0"/>
                  </a:lnTo>
                  <a:close/>
                </a:path>
              </a:pathLst>
            </a:custGeom>
            <a:solidFill>
              <a:srgbClr val="F1E398"/>
            </a:soli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284" name="Google Shape;284;p34"/>
            <p:cNvSpPr/>
            <p:nvPr/>
          </p:nvSpPr>
          <p:spPr>
            <a:xfrm flipH="1" rot="10800000">
              <a:off x="4570001" y="1634797"/>
              <a:ext cx="627438" cy="624983"/>
            </a:xfrm>
            <a:custGeom>
              <a:rect b="b" l="l" r="r" t="t"/>
              <a:pathLst>
                <a:path extrusionOk="0" h="209550" w="210021">
                  <a:moveTo>
                    <a:pt x="210021" y="0"/>
                  </a:moveTo>
                  <a:lnTo>
                    <a:pt x="204593" y="118"/>
                  </a:lnTo>
                  <a:lnTo>
                    <a:pt x="199284" y="236"/>
                  </a:lnTo>
                  <a:lnTo>
                    <a:pt x="193856" y="590"/>
                  </a:lnTo>
                  <a:lnTo>
                    <a:pt x="188547" y="1062"/>
                  </a:lnTo>
                  <a:lnTo>
                    <a:pt x="183355" y="1652"/>
                  </a:lnTo>
                  <a:lnTo>
                    <a:pt x="178046" y="2478"/>
                  </a:lnTo>
                  <a:lnTo>
                    <a:pt x="172854" y="3304"/>
                  </a:lnTo>
                  <a:lnTo>
                    <a:pt x="167781" y="4248"/>
                  </a:lnTo>
                  <a:lnTo>
                    <a:pt x="162707" y="5428"/>
                  </a:lnTo>
                  <a:lnTo>
                    <a:pt x="157634" y="6607"/>
                  </a:lnTo>
                  <a:lnTo>
                    <a:pt x="152678" y="8023"/>
                  </a:lnTo>
                  <a:lnTo>
                    <a:pt x="147723" y="9439"/>
                  </a:lnTo>
                  <a:lnTo>
                    <a:pt x="142767" y="11091"/>
                  </a:lnTo>
                  <a:lnTo>
                    <a:pt x="137930" y="12743"/>
                  </a:lnTo>
                  <a:lnTo>
                    <a:pt x="133092" y="14631"/>
                  </a:lnTo>
                  <a:lnTo>
                    <a:pt x="128372" y="16519"/>
                  </a:lnTo>
                  <a:lnTo>
                    <a:pt x="123771" y="18524"/>
                  </a:lnTo>
                  <a:lnTo>
                    <a:pt x="119169" y="20766"/>
                  </a:lnTo>
                  <a:lnTo>
                    <a:pt x="114568" y="23008"/>
                  </a:lnTo>
                  <a:lnTo>
                    <a:pt x="110084" y="25368"/>
                  </a:lnTo>
                  <a:lnTo>
                    <a:pt x="105718" y="27846"/>
                  </a:lnTo>
                  <a:lnTo>
                    <a:pt x="101353" y="30441"/>
                  </a:lnTo>
                  <a:lnTo>
                    <a:pt x="96987" y="33037"/>
                  </a:lnTo>
                  <a:lnTo>
                    <a:pt x="92740" y="35869"/>
                  </a:lnTo>
                  <a:lnTo>
                    <a:pt x="88610" y="38701"/>
                  </a:lnTo>
                  <a:lnTo>
                    <a:pt x="84598" y="41650"/>
                  </a:lnTo>
                  <a:lnTo>
                    <a:pt x="80587" y="44718"/>
                  </a:lnTo>
                  <a:lnTo>
                    <a:pt x="76693" y="47904"/>
                  </a:lnTo>
                  <a:lnTo>
                    <a:pt x="72799" y="51208"/>
                  </a:lnTo>
                  <a:lnTo>
                    <a:pt x="69024" y="54511"/>
                  </a:lnTo>
                  <a:lnTo>
                    <a:pt x="65366" y="57933"/>
                  </a:lnTo>
                  <a:lnTo>
                    <a:pt x="61708" y="61473"/>
                  </a:lnTo>
                  <a:lnTo>
                    <a:pt x="58169" y="65012"/>
                  </a:lnTo>
                  <a:lnTo>
                    <a:pt x="54747" y="68670"/>
                  </a:lnTo>
                  <a:lnTo>
                    <a:pt x="51443" y="72446"/>
                  </a:lnTo>
                  <a:lnTo>
                    <a:pt x="48140" y="76339"/>
                  </a:lnTo>
                  <a:lnTo>
                    <a:pt x="45072" y="80233"/>
                  </a:lnTo>
                  <a:lnTo>
                    <a:pt x="42004" y="84245"/>
                  </a:lnTo>
                  <a:lnTo>
                    <a:pt x="38936" y="88256"/>
                  </a:lnTo>
                  <a:lnTo>
                    <a:pt x="36105" y="92386"/>
                  </a:lnTo>
                  <a:lnTo>
                    <a:pt x="33273" y="96634"/>
                  </a:lnTo>
                  <a:lnTo>
                    <a:pt x="30677" y="100881"/>
                  </a:lnTo>
                  <a:lnTo>
                    <a:pt x="28081" y="105247"/>
                  </a:lnTo>
                  <a:lnTo>
                    <a:pt x="25604" y="109731"/>
                  </a:lnTo>
                  <a:lnTo>
                    <a:pt x="23244" y="114214"/>
                  </a:lnTo>
                  <a:lnTo>
                    <a:pt x="20884" y="118698"/>
                  </a:lnTo>
                  <a:lnTo>
                    <a:pt x="18760" y="123299"/>
                  </a:lnTo>
                  <a:lnTo>
                    <a:pt x="16754" y="128019"/>
                  </a:lnTo>
                  <a:lnTo>
                    <a:pt x="14749" y="132739"/>
                  </a:lnTo>
                  <a:lnTo>
                    <a:pt x="12979" y="137576"/>
                  </a:lnTo>
                  <a:lnTo>
                    <a:pt x="11209" y="142414"/>
                  </a:lnTo>
                  <a:lnTo>
                    <a:pt x="9557" y="147251"/>
                  </a:lnTo>
                  <a:lnTo>
                    <a:pt x="8141" y="152207"/>
                  </a:lnTo>
                  <a:lnTo>
                    <a:pt x="6725" y="157163"/>
                  </a:lnTo>
                  <a:lnTo>
                    <a:pt x="5546" y="162236"/>
                  </a:lnTo>
                  <a:lnTo>
                    <a:pt x="4366" y="167310"/>
                  </a:lnTo>
                  <a:lnTo>
                    <a:pt x="3422" y="172501"/>
                  </a:lnTo>
                  <a:lnTo>
                    <a:pt x="2478" y="177693"/>
                  </a:lnTo>
                  <a:lnTo>
                    <a:pt x="1770" y="182884"/>
                  </a:lnTo>
                  <a:lnTo>
                    <a:pt x="1180" y="188076"/>
                  </a:lnTo>
                  <a:lnTo>
                    <a:pt x="708" y="193385"/>
                  </a:lnTo>
                  <a:lnTo>
                    <a:pt x="354" y="198813"/>
                  </a:lnTo>
                  <a:lnTo>
                    <a:pt x="118" y="204122"/>
                  </a:lnTo>
                  <a:lnTo>
                    <a:pt x="0" y="209550"/>
                  </a:lnTo>
                  <a:lnTo>
                    <a:pt x="210021" y="209550"/>
                  </a:lnTo>
                  <a:lnTo>
                    <a:pt x="210021" y="0"/>
                  </a:lnTo>
                  <a:close/>
                </a:path>
              </a:pathLst>
            </a:custGeom>
            <a:solidFill>
              <a:srgbClr val="E0D3A4"/>
            </a:soli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285" name="Google Shape;285;p34"/>
            <p:cNvSpPr/>
            <p:nvPr/>
          </p:nvSpPr>
          <p:spPr>
            <a:xfrm rot="10800000">
              <a:off x="2057455" y="2257603"/>
              <a:ext cx="627438" cy="624983"/>
            </a:xfrm>
            <a:custGeom>
              <a:rect b="b" l="l" r="r" t="t"/>
              <a:pathLst>
                <a:path extrusionOk="0" h="209550" w="210021">
                  <a:moveTo>
                    <a:pt x="210021" y="0"/>
                  </a:moveTo>
                  <a:lnTo>
                    <a:pt x="204593" y="118"/>
                  </a:lnTo>
                  <a:lnTo>
                    <a:pt x="199284" y="236"/>
                  </a:lnTo>
                  <a:lnTo>
                    <a:pt x="193856" y="590"/>
                  </a:lnTo>
                  <a:lnTo>
                    <a:pt x="188547" y="1062"/>
                  </a:lnTo>
                  <a:lnTo>
                    <a:pt x="183355" y="1652"/>
                  </a:lnTo>
                  <a:lnTo>
                    <a:pt x="178046" y="2478"/>
                  </a:lnTo>
                  <a:lnTo>
                    <a:pt x="172854" y="3304"/>
                  </a:lnTo>
                  <a:lnTo>
                    <a:pt x="167781" y="4248"/>
                  </a:lnTo>
                  <a:lnTo>
                    <a:pt x="162707" y="5428"/>
                  </a:lnTo>
                  <a:lnTo>
                    <a:pt x="157634" y="6607"/>
                  </a:lnTo>
                  <a:lnTo>
                    <a:pt x="152678" y="8023"/>
                  </a:lnTo>
                  <a:lnTo>
                    <a:pt x="147723" y="9439"/>
                  </a:lnTo>
                  <a:lnTo>
                    <a:pt x="142767" y="11091"/>
                  </a:lnTo>
                  <a:lnTo>
                    <a:pt x="137930" y="12743"/>
                  </a:lnTo>
                  <a:lnTo>
                    <a:pt x="133092" y="14631"/>
                  </a:lnTo>
                  <a:lnTo>
                    <a:pt x="128372" y="16519"/>
                  </a:lnTo>
                  <a:lnTo>
                    <a:pt x="123771" y="18524"/>
                  </a:lnTo>
                  <a:lnTo>
                    <a:pt x="119169" y="20766"/>
                  </a:lnTo>
                  <a:lnTo>
                    <a:pt x="114568" y="23008"/>
                  </a:lnTo>
                  <a:lnTo>
                    <a:pt x="110084" y="25368"/>
                  </a:lnTo>
                  <a:lnTo>
                    <a:pt x="105718" y="27846"/>
                  </a:lnTo>
                  <a:lnTo>
                    <a:pt x="101353" y="30441"/>
                  </a:lnTo>
                  <a:lnTo>
                    <a:pt x="96987" y="33037"/>
                  </a:lnTo>
                  <a:lnTo>
                    <a:pt x="92740" y="35869"/>
                  </a:lnTo>
                  <a:lnTo>
                    <a:pt x="88610" y="38701"/>
                  </a:lnTo>
                  <a:lnTo>
                    <a:pt x="84598" y="41650"/>
                  </a:lnTo>
                  <a:lnTo>
                    <a:pt x="80587" y="44718"/>
                  </a:lnTo>
                  <a:lnTo>
                    <a:pt x="76693" y="47904"/>
                  </a:lnTo>
                  <a:lnTo>
                    <a:pt x="72799" y="51208"/>
                  </a:lnTo>
                  <a:lnTo>
                    <a:pt x="69024" y="54511"/>
                  </a:lnTo>
                  <a:lnTo>
                    <a:pt x="65366" y="57933"/>
                  </a:lnTo>
                  <a:lnTo>
                    <a:pt x="61708" y="61473"/>
                  </a:lnTo>
                  <a:lnTo>
                    <a:pt x="58169" y="65012"/>
                  </a:lnTo>
                  <a:lnTo>
                    <a:pt x="54747" y="68670"/>
                  </a:lnTo>
                  <a:lnTo>
                    <a:pt x="51443" y="72446"/>
                  </a:lnTo>
                  <a:lnTo>
                    <a:pt x="48140" y="76339"/>
                  </a:lnTo>
                  <a:lnTo>
                    <a:pt x="45072" y="80233"/>
                  </a:lnTo>
                  <a:lnTo>
                    <a:pt x="42004" y="84245"/>
                  </a:lnTo>
                  <a:lnTo>
                    <a:pt x="38936" y="88256"/>
                  </a:lnTo>
                  <a:lnTo>
                    <a:pt x="36105" y="92386"/>
                  </a:lnTo>
                  <a:lnTo>
                    <a:pt x="33273" y="96634"/>
                  </a:lnTo>
                  <a:lnTo>
                    <a:pt x="30677" y="100881"/>
                  </a:lnTo>
                  <a:lnTo>
                    <a:pt x="28081" y="105247"/>
                  </a:lnTo>
                  <a:lnTo>
                    <a:pt x="25604" y="109731"/>
                  </a:lnTo>
                  <a:lnTo>
                    <a:pt x="23244" y="114214"/>
                  </a:lnTo>
                  <a:lnTo>
                    <a:pt x="20884" y="118698"/>
                  </a:lnTo>
                  <a:lnTo>
                    <a:pt x="18760" y="123299"/>
                  </a:lnTo>
                  <a:lnTo>
                    <a:pt x="16754" y="128019"/>
                  </a:lnTo>
                  <a:lnTo>
                    <a:pt x="14749" y="132739"/>
                  </a:lnTo>
                  <a:lnTo>
                    <a:pt x="12979" y="137576"/>
                  </a:lnTo>
                  <a:lnTo>
                    <a:pt x="11209" y="142414"/>
                  </a:lnTo>
                  <a:lnTo>
                    <a:pt x="9557" y="147251"/>
                  </a:lnTo>
                  <a:lnTo>
                    <a:pt x="8141" y="152207"/>
                  </a:lnTo>
                  <a:lnTo>
                    <a:pt x="6725" y="157163"/>
                  </a:lnTo>
                  <a:lnTo>
                    <a:pt x="5546" y="162236"/>
                  </a:lnTo>
                  <a:lnTo>
                    <a:pt x="4366" y="167310"/>
                  </a:lnTo>
                  <a:lnTo>
                    <a:pt x="3422" y="172501"/>
                  </a:lnTo>
                  <a:lnTo>
                    <a:pt x="2478" y="177693"/>
                  </a:lnTo>
                  <a:lnTo>
                    <a:pt x="1770" y="182884"/>
                  </a:lnTo>
                  <a:lnTo>
                    <a:pt x="1180" y="188076"/>
                  </a:lnTo>
                  <a:lnTo>
                    <a:pt x="708" y="193385"/>
                  </a:lnTo>
                  <a:lnTo>
                    <a:pt x="354" y="198813"/>
                  </a:lnTo>
                  <a:lnTo>
                    <a:pt x="118" y="204122"/>
                  </a:lnTo>
                  <a:lnTo>
                    <a:pt x="0" y="209550"/>
                  </a:lnTo>
                  <a:lnTo>
                    <a:pt x="210021" y="209550"/>
                  </a:lnTo>
                  <a:lnTo>
                    <a:pt x="210021" y="0"/>
                  </a:lnTo>
                  <a:close/>
                </a:path>
              </a:pathLst>
            </a:custGeom>
            <a:solidFill>
              <a:srgbClr val="F0EACE"/>
            </a:soli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286" name="Google Shape;286;p34"/>
            <p:cNvSpPr/>
            <p:nvPr/>
          </p:nvSpPr>
          <p:spPr>
            <a:xfrm flipH="1" rot="10800000">
              <a:off x="6454901" y="2257603"/>
              <a:ext cx="627438" cy="624983"/>
            </a:xfrm>
            <a:custGeom>
              <a:rect b="b" l="l" r="r" t="t"/>
              <a:pathLst>
                <a:path extrusionOk="0" h="209550" w="210021">
                  <a:moveTo>
                    <a:pt x="210021" y="0"/>
                  </a:moveTo>
                  <a:lnTo>
                    <a:pt x="204593" y="118"/>
                  </a:lnTo>
                  <a:lnTo>
                    <a:pt x="199284" y="236"/>
                  </a:lnTo>
                  <a:lnTo>
                    <a:pt x="193856" y="590"/>
                  </a:lnTo>
                  <a:lnTo>
                    <a:pt x="188547" y="1062"/>
                  </a:lnTo>
                  <a:lnTo>
                    <a:pt x="183355" y="1652"/>
                  </a:lnTo>
                  <a:lnTo>
                    <a:pt x="178046" y="2478"/>
                  </a:lnTo>
                  <a:lnTo>
                    <a:pt x="172854" y="3304"/>
                  </a:lnTo>
                  <a:lnTo>
                    <a:pt x="167781" y="4248"/>
                  </a:lnTo>
                  <a:lnTo>
                    <a:pt x="162707" y="5428"/>
                  </a:lnTo>
                  <a:lnTo>
                    <a:pt x="157634" y="6607"/>
                  </a:lnTo>
                  <a:lnTo>
                    <a:pt x="152678" y="8023"/>
                  </a:lnTo>
                  <a:lnTo>
                    <a:pt x="147723" y="9439"/>
                  </a:lnTo>
                  <a:lnTo>
                    <a:pt x="142767" y="11091"/>
                  </a:lnTo>
                  <a:lnTo>
                    <a:pt x="137930" y="12743"/>
                  </a:lnTo>
                  <a:lnTo>
                    <a:pt x="133092" y="14631"/>
                  </a:lnTo>
                  <a:lnTo>
                    <a:pt x="128372" y="16519"/>
                  </a:lnTo>
                  <a:lnTo>
                    <a:pt x="123771" y="18524"/>
                  </a:lnTo>
                  <a:lnTo>
                    <a:pt x="119169" y="20766"/>
                  </a:lnTo>
                  <a:lnTo>
                    <a:pt x="114568" y="23008"/>
                  </a:lnTo>
                  <a:lnTo>
                    <a:pt x="110084" y="25368"/>
                  </a:lnTo>
                  <a:lnTo>
                    <a:pt x="105718" y="27846"/>
                  </a:lnTo>
                  <a:lnTo>
                    <a:pt x="101353" y="30441"/>
                  </a:lnTo>
                  <a:lnTo>
                    <a:pt x="96987" y="33037"/>
                  </a:lnTo>
                  <a:lnTo>
                    <a:pt x="92740" y="35869"/>
                  </a:lnTo>
                  <a:lnTo>
                    <a:pt x="88610" y="38701"/>
                  </a:lnTo>
                  <a:lnTo>
                    <a:pt x="84598" y="41650"/>
                  </a:lnTo>
                  <a:lnTo>
                    <a:pt x="80587" y="44718"/>
                  </a:lnTo>
                  <a:lnTo>
                    <a:pt x="76693" y="47904"/>
                  </a:lnTo>
                  <a:lnTo>
                    <a:pt x="72799" y="51208"/>
                  </a:lnTo>
                  <a:lnTo>
                    <a:pt x="69024" y="54511"/>
                  </a:lnTo>
                  <a:lnTo>
                    <a:pt x="65366" y="57933"/>
                  </a:lnTo>
                  <a:lnTo>
                    <a:pt x="61708" y="61473"/>
                  </a:lnTo>
                  <a:lnTo>
                    <a:pt x="58169" y="65012"/>
                  </a:lnTo>
                  <a:lnTo>
                    <a:pt x="54747" y="68670"/>
                  </a:lnTo>
                  <a:lnTo>
                    <a:pt x="51443" y="72446"/>
                  </a:lnTo>
                  <a:lnTo>
                    <a:pt x="48140" y="76339"/>
                  </a:lnTo>
                  <a:lnTo>
                    <a:pt x="45072" y="80233"/>
                  </a:lnTo>
                  <a:lnTo>
                    <a:pt x="42004" y="84245"/>
                  </a:lnTo>
                  <a:lnTo>
                    <a:pt x="38936" y="88256"/>
                  </a:lnTo>
                  <a:lnTo>
                    <a:pt x="36105" y="92386"/>
                  </a:lnTo>
                  <a:lnTo>
                    <a:pt x="33273" y="96634"/>
                  </a:lnTo>
                  <a:lnTo>
                    <a:pt x="30677" y="100881"/>
                  </a:lnTo>
                  <a:lnTo>
                    <a:pt x="28081" y="105247"/>
                  </a:lnTo>
                  <a:lnTo>
                    <a:pt x="25604" y="109731"/>
                  </a:lnTo>
                  <a:lnTo>
                    <a:pt x="23244" y="114214"/>
                  </a:lnTo>
                  <a:lnTo>
                    <a:pt x="20884" y="118698"/>
                  </a:lnTo>
                  <a:lnTo>
                    <a:pt x="18760" y="123299"/>
                  </a:lnTo>
                  <a:lnTo>
                    <a:pt x="16754" y="128019"/>
                  </a:lnTo>
                  <a:lnTo>
                    <a:pt x="14749" y="132739"/>
                  </a:lnTo>
                  <a:lnTo>
                    <a:pt x="12979" y="137576"/>
                  </a:lnTo>
                  <a:lnTo>
                    <a:pt x="11209" y="142414"/>
                  </a:lnTo>
                  <a:lnTo>
                    <a:pt x="9557" y="147251"/>
                  </a:lnTo>
                  <a:lnTo>
                    <a:pt x="8141" y="152207"/>
                  </a:lnTo>
                  <a:lnTo>
                    <a:pt x="6725" y="157163"/>
                  </a:lnTo>
                  <a:lnTo>
                    <a:pt x="5546" y="162236"/>
                  </a:lnTo>
                  <a:lnTo>
                    <a:pt x="4366" y="167310"/>
                  </a:lnTo>
                  <a:lnTo>
                    <a:pt x="3422" y="172501"/>
                  </a:lnTo>
                  <a:lnTo>
                    <a:pt x="2478" y="177693"/>
                  </a:lnTo>
                  <a:lnTo>
                    <a:pt x="1770" y="182884"/>
                  </a:lnTo>
                  <a:lnTo>
                    <a:pt x="1180" y="188076"/>
                  </a:lnTo>
                  <a:lnTo>
                    <a:pt x="708" y="193385"/>
                  </a:lnTo>
                  <a:lnTo>
                    <a:pt x="354" y="198813"/>
                  </a:lnTo>
                  <a:lnTo>
                    <a:pt x="118" y="204122"/>
                  </a:lnTo>
                  <a:lnTo>
                    <a:pt x="0" y="209550"/>
                  </a:lnTo>
                  <a:lnTo>
                    <a:pt x="210021" y="209550"/>
                  </a:lnTo>
                  <a:lnTo>
                    <a:pt x="210021" y="0"/>
                  </a:lnTo>
                  <a:close/>
                </a:path>
              </a:pathLst>
            </a:custGeom>
            <a:solidFill>
              <a:srgbClr val="E0D3A4"/>
            </a:soli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287" name="Google Shape;287;p34"/>
            <p:cNvSpPr/>
            <p:nvPr/>
          </p:nvSpPr>
          <p:spPr>
            <a:xfrm>
              <a:off x="2687383" y="1634674"/>
              <a:ext cx="1255157" cy="625105"/>
            </a:xfrm>
            <a:custGeom>
              <a:rect b="b" l="l" r="r" t="t"/>
              <a:pathLst>
                <a:path extrusionOk="0" h="142393" w="285750">
                  <a:moveTo>
                    <a:pt x="142875" y="0"/>
                  </a:moveTo>
                  <a:lnTo>
                    <a:pt x="139187" y="80"/>
                  </a:lnTo>
                  <a:lnTo>
                    <a:pt x="135499" y="160"/>
                  </a:lnTo>
                  <a:lnTo>
                    <a:pt x="131891" y="401"/>
                  </a:lnTo>
                  <a:lnTo>
                    <a:pt x="128283" y="722"/>
                  </a:lnTo>
                  <a:lnTo>
                    <a:pt x="124675" y="1122"/>
                  </a:lnTo>
                  <a:lnTo>
                    <a:pt x="121147" y="1604"/>
                  </a:lnTo>
                  <a:lnTo>
                    <a:pt x="117619" y="2245"/>
                  </a:lnTo>
                  <a:lnTo>
                    <a:pt x="114172" y="2886"/>
                  </a:lnTo>
                  <a:lnTo>
                    <a:pt x="110644" y="3608"/>
                  </a:lnTo>
                  <a:lnTo>
                    <a:pt x="107277" y="4490"/>
                  </a:lnTo>
                  <a:lnTo>
                    <a:pt x="103829" y="5372"/>
                  </a:lnTo>
                  <a:lnTo>
                    <a:pt x="100461" y="6414"/>
                  </a:lnTo>
                  <a:lnTo>
                    <a:pt x="97174" y="7456"/>
                  </a:lnTo>
                  <a:lnTo>
                    <a:pt x="93807" y="8659"/>
                  </a:lnTo>
                  <a:lnTo>
                    <a:pt x="90600" y="9862"/>
                  </a:lnTo>
                  <a:lnTo>
                    <a:pt x="87393" y="11144"/>
                  </a:lnTo>
                  <a:lnTo>
                    <a:pt x="84186" y="12588"/>
                  </a:lnTo>
                  <a:lnTo>
                    <a:pt x="81059" y="14031"/>
                  </a:lnTo>
                  <a:lnTo>
                    <a:pt x="77932" y="15554"/>
                  </a:lnTo>
                  <a:lnTo>
                    <a:pt x="74885" y="17158"/>
                  </a:lnTo>
                  <a:lnTo>
                    <a:pt x="71919" y="18841"/>
                  </a:lnTo>
                  <a:lnTo>
                    <a:pt x="68952" y="20605"/>
                  </a:lnTo>
                  <a:lnTo>
                    <a:pt x="65985" y="22449"/>
                  </a:lnTo>
                  <a:lnTo>
                    <a:pt x="63099" y="24293"/>
                  </a:lnTo>
                  <a:lnTo>
                    <a:pt x="60293" y="26298"/>
                  </a:lnTo>
                  <a:lnTo>
                    <a:pt x="57567" y="28302"/>
                  </a:lnTo>
                  <a:lnTo>
                    <a:pt x="54841" y="30387"/>
                  </a:lnTo>
                  <a:lnTo>
                    <a:pt x="52115" y="32471"/>
                  </a:lnTo>
                  <a:lnTo>
                    <a:pt x="49549" y="34716"/>
                  </a:lnTo>
                  <a:lnTo>
                    <a:pt x="46984" y="36961"/>
                  </a:lnTo>
                  <a:lnTo>
                    <a:pt x="44418" y="39286"/>
                  </a:lnTo>
                  <a:lnTo>
                    <a:pt x="42013" y="41692"/>
                  </a:lnTo>
                  <a:lnTo>
                    <a:pt x="39607" y="44097"/>
                  </a:lnTo>
                  <a:lnTo>
                    <a:pt x="37282" y="46663"/>
                  </a:lnTo>
                  <a:lnTo>
                    <a:pt x="35037" y="49228"/>
                  </a:lnTo>
                  <a:lnTo>
                    <a:pt x="32792" y="51794"/>
                  </a:lnTo>
                  <a:lnTo>
                    <a:pt x="30628" y="54440"/>
                  </a:lnTo>
                  <a:lnTo>
                    <a:pt x="28543" y="57166"/>
                  </a:lnTo>
                  <a:lnTo>
                    <a:pt x="26539" y="59972"/>
                  </a:lnTo>
                  <a:lnTo>
                    <a:pt x="24534" y="62778"/>
                  </a:lnTo>
                  <a:lnTo>
                    <a:pt x="22690" y="65664"/>
                  </a:lnTo>
                  <a:lnTo>
                    <a:pt x="20846" y="68551"/>
                  </a:lnTo>
                  <a:lnTo>
                    <a:pt x="19082" y="71517"/>
                  </a:lnTo>
                  <a:lnTo>
                    <a:pt x="17398" y="74484"/>
                  </a:lnTo>
                  <a:lnTo>
                    <a:pt x="15795" y="77530"/>
                  </a:lnTo>
                  <a:lnTo>
                    <a:pt x="14271" y="80657"/>
                  </a:lnTo>
                  <a:lnTo>
                    <a:pt x="12748" y="83784"/>
                  </a:lnTo>
                  <a:lnTo>
                    <a:pt x="11385" y="86911"/>
                  </a:lnTo>
                  <a:lnTo>
                    <a:pt x="10022" y="90198"/>
                  </a:lnTo>
                  <a:lnTo>
                    <a:pt x="8819" y="93405"/>
                  </a:lnTo>
                  <a:lnTo>
                    <a:pt x="7617" y="96693"/>
                  </a:lnTo>
                  <a:lnTo>
                    <a:pt x="6574" y="100060"/>
                  </a:lnTo>
                  <a:lnTo>
                    <a:pt x="5532" y="103427"/>
                  </a:lnTo>
                  <a:lnTo>
                    <a:pt x="4570" y="106795"/>
                  </a:lnTo>
                  <a:lnTo>
                    <a:pt x="3768" y="110242"/>
                  </a:lnTo>
                  <a:lnTo>
                    <a:pt x="2967" y="113690"/>
                  </a:lnTo>
                  <a:lnTo>
                    <a:pt x="2325" y="117137"/>
                  </a:lnTo>
                  <a:lnTo>
                    <a:pt x="1684" y="120665"/>
                  </a:lnTo>
                  <a:lnTo>
                    <a:pt x="1203" y="124273"/>
                  </a:lnTo>
                  <a:lnTo>
                    <a:pt x="802" y="127801"/>
                  </a:lnTo>
                  <a:lnTo>
                    <a:pt x="481" y="131409"/>
                  </a:lnTo>
                  <a:lnTo>
                    <a:pt x="241" y="135097"/>
                  </a:lnTo>
                  <a:lnTo>
                    <a:pt x="80" y="138705"/>
                  </a:lnTo>
                  <a:lnTo>
                    <a:pt x="0" y="142393"/>
                  </a:lnTo>
                  <a:lnTo>
                    <a:pt x="285750" y="142393"/>
                  </a:lnTo>
                  <a:lnTo>
                    <a:pt x="285670" y="138705"/>
                  </a:lnTo>
                  <a:lnTo>
                    <a:pt x="285509" y="135097"/>
                  </a:lnTo>
                  <a:lnTo>
                    <a:pt x="285269" y="131409"/>
                  </a:lnTo>
                  <a:lnTo>
                    <a:pt x="284948" y="127801"/>
                  </a:lnTo>
                  <a:lnTo>
                    <a:pt x="284547" y="124273"/>
                  </a:lnTo>
                  <a:lnTo>
                    <a:pt x="284066" y="120665"/>
                  </a:lnTo>
                  <a:lnTo>
                    <a:pt x="283425" y="117137"/>
                  </a:lnTo>
                  <a:lnTo>
                    <a:pt x="282783" y="113690"/>
                  </a:lnTo>
                  <a:lnTo>
                    <a:pt x="281982" y="110242"/>
                  </a:lnTo>
                  <a:lnTo>
                    <a:pt x="281180" y="106795"/>
                  </a:lnTo>
                  <a:lnTo>
                    <a:pt x="280218" y="103427"/>
                  </a:lnTo>
                  <a:lnTo>
                    <a:pt x="279176" y="100060"/>
                  </a:lnTo>
                  <a:lnTo>
                    <a:pt x="278133" y="96693"/>
                  </a:lnTo>
                  <a:lnTo>
                    <a:pt x="276931" y="93405"/>
                  </a:lnTo>
                  <a:lnTo>
                    <a:pt x="275728" y="90198"/>
                  </a:lnTo>
                  <a:lnTo>
                    <a:pt x="274365" y="86911"/>
                  </a:lnTo>
                  <a:lnTo>
                    <a:pt x="273002" y="83784"/>
                  </a:lnTo>
                  <a:lnTo>
                    <a:pt x="271479" y="80657"/>
                  </a:lnTo>
                  <a:lnTo>
                    <a:pt x="269955" y="77530"/>
                  </a:lnTo>
                  <a:lnTo>
                    <a:pt x="268352" y="74484"/>
                  </a:lnTo>
                  <a:lnTo>
                    <a:pt x="266668" y="71517"/>
                  </a:lnTo>
                  <a:lnTo>
                    <a:pt x="264904" y="68551"/>
                  </a:lnTo>
                  <a:lnTo>
                    <a:pt x="263060" y="65664"/>
                  </a:lnTo>
                  <a:lnTo>
                    <a:pt x="261216" y="62778"/>
                  </a:lnTo>
                  <a:lnTo>
                    <a:pt x="259212" y="59972"/>
                  </a:lnTo>
                  <a:lnTo>
                    <a:pt x="257207" y="57166"/>
                  </a:lnTo>
                  <a:lnTo>
                    <a:pt x="255122" y="54440"/>
                  </a:lnTo>
                  <a:lnTo>
                    <a:pt x="252958" y="51794"/>
                  </a:lnTo>
                  <a:lnTo>
                    <a:pt x="250713" y="49228"/>
                  </a:lnTo>
                  <a:lnTo>
                    <a:pt x="248468" y="46663"/>
                  </a:lnTo>
                  <a:lnTo>
                    <a:pt x="246143" y="44097"/>
                  </a:lnTo>
                  <a:lnTo>
                    <a:pt x="243737" y="41692"/>
                  </a:lnTo>
                  <a:lnTo>
                    <a:pt x="241332" y="39286"/>
                  </a:lnTo>
                  <a:lnTo>
                    <a:pt x="238766" y="36961"/>
                  </a:lnTo>
                  <a:lnTo>
                    <a:pt x="236201" y="34716"/>
                  </a:lnTo>
                  <a:lnTo>
                    <a:pt x="233635" y="32471"/>
                  </a:lnTo>
                  <a:lnTo>
                    <a:pt x="230909" y="30387"/>
                  </a:lnTo>
                  <a:lnTo>
                    <a:pt x="228183" y="28302"/>
                  </a:lnTo>
                  <a:lnTo>
                    <a:pt x="225457" y="26298"/>
                  </a:lnTo>
                  <a:lnTo>
                    <a:pt x="222651" y="24293"/>
                  </a:lnTo>
                  <a:lnTo>
                    <a:pt x="219765" y="22449"/>
                  </a:lnTo>
                  <a:lnTo>
                    <a:pt x="216798" y="20605"/>
                  </a:lnTo>
                  <a:lnTo>
                    <a:pt x="213831" y="18841"/>
                  </a:lnTo>
                  <a:lnTo>
                    <a:pt x="210865" y="17158"/>
                  </a:lnTo>
                  <a:lnTo>
                    <a:pt x="207818" y="15554"/>
                  </a:lnTo>
                  <a:lnTo>
                    <a:pt x="204691" y="14031"/>
                  </a:lnTo>
                  <a:lnTo>
                    <a:pt x="201564" y="12588"/>
                  </a:lnTo>
                  <a:lnTo>
                    <a:pt x="198357" y="11144"/>
                  </a:lnTo>
                  <a:lnTo>
                    <a:pt x="195150" y="9862"/>
                  </a:lnTo>
                  <a:lnTo>
                    <a:pt x="191943" y="8659"/>
                  </a:lnTo>
                  <a:lnTo>
                    <a:pt x="188576" y="7456"/>
                  </a:lnTo>
                  <a:lnTo>
                    <a:pt x="185289" y="6414"/>
                  </a:lnTo>
                  <a:lnTo>
                    <a:pt x="181921" y="5372"/>
                  </a:lnTo>
                  <a:lnTo>
                    <a:pt x="178473" y="4490"/>
                  </a:lnTo>
                  <a:lnTo>
                    <a:pt x="175106" y="3608"/>
                  </a:lnTo>
                  <a:lnTo>
                    <a:pt x="171578" y="2886"/>
                  </a:lnTo>
                  <a:lnTo>
                    <a:pt x="168131" y="2245"/>
                  </a:lnTo>
                  <a:lnTo>
                    <a:pt x="164603" y="1604"/>
                  </a:lnTo>
                  <a:lnTo>
                    <a:pt x="161075" y="1122"/>
                  </a:lnTo>
                  <a:lnTo>
                    <a:pt x="157467" y="722"/>
                  </a:lnTo>
                  <a:lnTo>
                    <a:pt x="153859" y="401"/>
                  </a:lnTo>
                  <a:lnTo>
                    <a:pt x="150251" y="160"/>
                  </a:lnTo>
                  <a:lnTo>
                    <a:pt x="146563" y="80"/>
                  </a:lnTo>
                  <a:lnTo>
                    <a:pt x="142875" y="0"/>
                  </a:lnTo>
                  <a:close/>
                </a:path>
              </a:pathLst>
            </a:custGeom>
            <a:gradFill>
              <a:gsLst>
                <a:gs pos="0">
                  <a:srgbClr val="F7D3B8"/>
                </a:gs>
                <a:gs pos="48000">
                  <a:srgbClr val="FFEBDC"/>
                </a:gs>
                <a:gs pos="100000">
                  <a:srgbClr val="F7F5E6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288" name="Google Shape;288;p34"/>
            <p:cNvSpPr/>
            <p:nvPr/>
          </p:nvSpPr>
          <p:spPr>
            <a:xfrm flipH="1">
              <a:off x="3945541" y="2257481"/>
              <a:ext cx="1255157" cy="625105"/>
            </a:xfrm>
            <a:custGeom>
              <a:rect b="b" l="l" r="r" t="t"/>
              <a:pathLst>
                <a:path extrusionOk="0" h="142393" w="285750">
                  <a:moveTo>
                    <a:pt x="142875" y="0"/>
                  </a:moveTo>
                  <a:lnTo>
                    <a:pt x="139187" y="80"/>
                  </a:lnTo>
                  <a:lnTo>
                    <a:pt x="135499" y="160"/>
                  </a:lnTo>
                  <a:lnTo>
                    <a:pt x="131891" y="401"/>
                  </a:lnTo>
                  <a:lnTo>
                    <a:pt x="128283" y="722"/>
                  </a:lnTo>
                  <a:lnTo>
                    <a:pt x="124675" y="1122"/>
                  </a:lnTo>
                  <a:lnTo>
                    <a:pt x="121147" y="1604"/>
                  </a:lnTo>
                  <a:lnTo>
                    <a:pt x="117619" y="2245"/>
                  </a:lnTo>
                  <a:lnTo>
                    <a:pt x="114172" y="2886"/>
                  </a:lnTo>
                  <a:lnTo>
                    <a:pt x="110644" y="3608"/>
                  </a:lnTo>
                  <a:lnTo>
                    <a:pt x="107277" y="4490"/>
                  </a:lnTo>
                  <a:lnTo>
                    <a:pt x="103829" y="5372"/>
                  </a:lnTo>
                  <a:lnTo>
                    <a:pt x="100461" y="6414"/>
                  </a:lnTo>
                  <a:lnTo>
                    <a:pt x="97174" y="7456"/>
                  </a:lnTo>
                  <a:lnTo>
                    <a:pt x="93807" y="8659"/>
                  </a:lnTo>
                  <a:lnTo>
                    <a:pt x="90600" y="9862"/>
                  </a:lnTo>
                  <a:lnTo>
                    <a:pt x="87393" y="11144"/>
                  </a:lnTo>
                  <a:lnTo>
                    <a:pt x="84186" y="12588"/>
                  </a:lnTo>
                  <a:lnTo>
                    <a:pt x="81059" y="14031"/>
                  </a:lnTo>
                  <a:lnTo>
                    <a:pt x="77932" y="15554"/>
                  </a:lnTo>
                  <a:lnTo>
                    <a:pt x="74885" y="17158"/>
                  </a:lnTo>
                  <a:lnTo>
                    <a:pt x="71919" y="18841"/>
                  </a:lnTo>
                  <a:lnTo>
                    <a:pt x="68952" y="20605"/>
                  </a:lnTo>
                  <a:lnTo>
                    <a:pt x="65985" y="22449"/>
                  </a:lnTo>
                  <a:lnTo>
                    <a:pt x="63099" y="24293"/>
                  </a:lnTo>
                  <a:lnTo>
                    <a:pt x="60293" y="26298"/>
                  </a:lnTo>
                  <a:lnTo>
                    <a:pt x="57567" y="28302"/>
                  </a:lnTo>
                  <a:lnTo>
                    <a:pt x="54841" y="30387"/>
                  </a:lnTo>
                  <a:lnTo>
                    <a:pt x="52115" y="32471"/>
                  </a:lnTo>
                  <a:lnTo>
                    <a:pt x="49549" y="34716"/>
                  </a:lnTo>
                  <a:lnTo>
                    <a:pt x="46984" y="36961"/>
                  </a:lnTo>
                  <a:lnTo>
                    <a:pt x="44418" y="39286"/>
                  </a:lnTo>
                  <a:lnTo>
                    <a:pt x="42013" y="41692"/>
                  </a:lnTo>
                  <a:lnTo>
                    <a:pt x="39607" y="44097"/>
                  </a:lnTo>
                  <a:lnTo>
                    <a:pt x="37282" y="46663"/>
                  </a:lnTo>
                  <a:lnTo>
                    <a:pt x="35037" y="49228"/>
                  </a:lnTo>
                  <a:lnTo>
                    <a:pt x="32792" y="51794"/>
                  </a:lnTo>
                  <a:lnTo>
                    <a:pt x="30628" y="54440"/>
                  </a:lnTo>
                  <a:lnTo>
                    <a:pt x="28543" y="57166"/>
                  </a:lnTo>
                  <a:lnTo>
                    <a:pt x="26539" y="59972"/>
                  </a:lnTo>
                  <a:lnTo>
                    <a:pt x="24534" y="62778"/>
                  </a:lnTo>
                  <a:lnTo>
                    <a:pt x="22690" y="65664"/>
                  </a:lnTo>
                  <a:lnTo>
                    <a:pt x="20846" y="68551"/>
                  </a:lnTo>
                  <a:lnTo>
                    <a:pt x="19082" y="71517"/>
                  </a:lnTo>
                  <a:lnTo>
                    <a:pt x="17398" y="74484"/>
                  </a:lnTo>
                  <a:lnTo>
                    <a:pt x="15795" y="77530"/>
                  </a:lnTo>
                  <a:lnTo>
                    <a:pt x="14271" y="80657"/>
                  </a:lnTo>
                  <a:lnTo>
                    <a:pt x="12748" y="83784"/>
                  </a:lnTo>
                  <a:lnTo>
                    <a:pt x="11385" y="86911"/>
                  </a:lnTo>
                  <a:lnTo>
                    <a:pt x="10022" y="90198"/>
                  </a:lnTo>
                  <a:lnTo>
                    <a:pt x="8819" y="93405"/>
                  </a:lnTo>
                  <a:lnTo>
                    <a:pt x="7617" y="96693"/>
                  </a:lnTo>
                  <a:lnTo>
                    <a:pt x="6574" y="100060"/>
                  </a:lnTo>
                  <a:lnTo>
                    <a:pt x="5532" y="103427"/>
                  </a:lnTo>
                  <a:lnTo>
                    <a:pt x="4570" y="106795"/>
                  </a:lnTo>
                  <a:lnTo>
                    <a:pt x="3768" y="110242"/>
                  </a:lnTo>
                  <a:lnTo>
                    <a:pt x="2967" y="113690"/>
                  </a:lnTo>
                  <a:lnTo>
                    <a:pt x="2325" y="117137"/>
                  </a:lnTo>
                  <a:lnTo>
                    <a:pt x="1684" y="120665"/>
                  </a:lnTo>
                  <a:lnTo>
                    <a:pt x="1203" y="124273"/>
                  </a:lnTo>
                  <a:lnTo>
                    <a:pt x="802" y="127801"/>
                  </a:lnTo>
                  <a:lnTo>
                    <a:pt x="481" y="131409"/>
                  </a:lnTo>
                  <a:lnTo>
                    <a:pt x="241" y="135097"/>
                  </a:lnTo>
                  <a:lnTo>
                    <a:pt x="80" y="138705"/>
                  </a:lnTo>
                  <a:lnTo>
                    <a:pt x="0" y="142393"/>
                  </a:lnTo>
                  <a:lnTo>
                    <a:pt x="285750" y="142393"/>
                  </a:lnTo>
                  <a:lnTo>
                    <a:pt x="285670" y="138705"/>
                  </a:lnTo>
                  <a:lnTo>
                    <a:pt x="285509" y="135097"/>
                  </a:lnTo>
                  <a:lnTo>
                    <a:pt x="285269" y="131409"/>
                  </a:lnTo>
                  <a:lnTo>
                    <a:pt x="284948" y="127801"/>
                  </a:lnTo>
                  <a:lnTo>
                    <a:pt x="284547" y="124273"/>
                  </a:lnTo>
                  <a:lnTo>
                    <a:pt x="284066" y="120665"/>
                  </a:lnTo>
                  <a:lnTo>
                    <a:pt x="283425" y="117137"/>
                  </a:lnTo>
                  <a:lnTo>
                    <a:pt x="282783" y="113690"/>
                  </a:lnTo>
                  <a:lnTo>
                    <a:pt x="281982" y="110242"/>
                  </a:lnTo>
                  <a:lnTo>
                    <a:pt x="281180" y="106795"/>
                  </a:lnTo>
                  <a:lnTo>
                    <a:pt x="280218" y="103427"/>
                  </a:lnTo>
                  <a:lnTo>
                    <a:pt x="279176" y="100060"/>
                  </a:lnTo>
                  <a:lnTo>
                    <a:pt x="278133" y="96693"/>
                  </a:lnTo>
                  <a:lnTo>
                    <a:pt x="276931" y="93405"/>
                  </a:lnTo>
                  <a:lnTo>
                    <a:pt x="275728" y="90198"/>
                  </a:lnTo>
                  <a:lnTo>
                    <a:pt x="274365" y="86911"/>
                  </a:lnTo>
                  <a:lnTo>
                    <a:pt x="273002" y="83784"/>
                  </a:lnTo>
                  <a:lnTo>
                    <a:pt x="271479" y="80657"/>
                  </a:lnTo>
                  <a:lnTo>
                    <a:pt x="269955" y="77530"/>
                  </a:lnTo>
                  <a:lnTo>
                    <a:pt x="268352" y="74484"/>
                  </a:lnTo>
                  <a:lnTo>
                    <a:pt x="266668" y="71517"/>
                  </a:lnTo>
                  <a:lnTo>
                    <a:pt x="264904" y="68551"/>
                  </a:lnTo>
                  <a:lnTo>
                    <a:pt x="263060" y="65664"/>
                  </a:lnTo>
                  <a:lnTo>
                    <a:pt x="261216" y="62778"/>
                  </a:lnTo>
                  <a:lnTo>
                    <a:pt x="259212" y="59972"/>
                  </a:lnTo>
                  <a:lnTo>
                    <a:pt x="257207" y="57166"/>
                  </a:lnTo>
                  <a:lnTo>
                    <a:pt x="255122" y="54440"/>
                  </a:lnTo>
                  <a:lnTo>
                    <a:pt x="252958" y="51794"/>
                  </a:lnTo>
                  <a:lnTo>
                    <a:pt x="250713" y="49228"/>
                  </a:lnTo>
                  <a:lnTo>
                    <a:pt x="248468" y="46663"/>
                  </a:lnTo>
                  <a:lnTo>
                    <a:pt x="246143" y="44097"/>
                  </a:lnTo>
                  <a:lnTo>
                    <a:pt x="243737" y="41692"/>
                  </a:lnTo>
                  <a:lnTo>
                    <a:pt x="241332" y="39286"/>
                  </a:lnTo>
                  <a:lnTo>
                    <a:pt x="238766" y="36961"/>
                  </a:lnTo>
                  <a:lnTo>
                    <a:pt x="236201" y="34716"/>
                  </a:lnTo>
                  <a:lnTo>
                    <a:pt x="233635" y="32471"/>
                  </a:lnTo>
                  <a:lnTo>
                    <a:pt x="230909" y="30387"/>
                  </a:lnTo>
                  <a:lnTo>
                    <a:pt x="228183" y="28302"/>
                  </a:lnTo>
                  <a:lnTo>
                    <a:pt x="225457" y="26298"/>
                  </a:lnTo>
                  <a:lnTo>
                    <a:pt x="222651" y="24293"/>
                  </a:lnTo>
                  <a:lnTo>
                    <a:pt x="219765" y="22449"/>
                  </a:lnTo>
                  <a:lnTo>
                    <a:pt x="216798" y="20605"/>
                  </a:lnTo>
                  <a:lnTo>
                    <a:pt x="213831" y="18841"/>
                  </a:lnTo>
                  <a:lnTo>
                    <a:pt x="210865" y="17158"/>
                  </a:lnTo>
                  <a:lnTo>
                    <a:pt x="207818" y="15554"/>
                  </a:lnTo>
                  <a:lnTo>
                    <a:pt x="204691" y="14031"/>
                  </a:lnTo>
                  <a:lnTo>
                    <a:pt x="201564" y="12588"/>
                  </a:lnTo>
                  <a:lnTo>
                    <a:pt x="198357" y="11144"/>
                  </a:lnTo>
                  <a:lnTo>
                    <a:pt x="195150" y="9862"/>
                  </a:lnTo>
                  <a:lnTo>
                    <a:pt x="191943" y="8659"/>
                  </a:lnTo>
                  <a:lnTo>
                    <a:pt x="188576" y="7456"/>
                  </a:lnTo>
                  <a:lnTo>
                    <a:pt x="185289" y="6414"/>
                  </a:lnTo>
                  <a:lnTo>
                    <a:pt x="181921" y="5372"/>
                  </a:lnTo>
                  <a:lnTo>
                    <a:pt x="178473" y="4490"/>
                  </a:lnTo>
                  <a:lnTo>
                    <a:pt x="175106" y="3608"/>
                  </a:lnTo>
                  <a:lnTo>
                    <a:pt x="171578" y="2886"/>
                  </a:lnTo>
                  <a:lnTo>
                    <a:pt x="168131" y="2245"/>
                  </a:lnTo>
                  <a:lnTo>
                    <a:pt x="164603" y="1604"/>
                  </a:lnTo>
                  <a:lnTo>
                    <a:pt x="161075" y="1122"/>
                  </a:lnTo>
                  <a:lnTo>
                    <a:pt x="157467" y="722"/>
                  </a:lnTo>
                  <a:lnTo>
                    <a:pt x="153859" y="401"/>
                  </a:lnTo>
                  <a:lnTo>
                    <a:pt x="150251" y="160"/>
                  </a:lnTo>
                  <a:lnTo>
                    <a:pt x="146563" y="80"/>
                  </a:lnTo>
                  <a:lnTo>
                    <a:pt x="142875" y="0"/>
                  </a:lnTo>
                  <a:close/>
                </a:path>
              </a:pathLst>
            </a:custGeom>
            <a:gradFill>
              <a:gsLst>
                <a:gs pos="0">
                  <a:srgbClr val="BFD7FF"/>
                </a:gs>
                <a:gs pos="50000">
                  <a:srgbClr val="CADEFF"/>
                </a:gs>
                <a:gs pos="100000">
                  <a:srgbClr val="E3EEFF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289" name="Google Shape;289;p34"/>
            <p:cNvSpPr/>
            <p:nvPr/>
          </p:nvSpPr>
          <p:spPr>
            <a:xfrm flipH="1" rot="10800000">
              <a:off x="2687383" y="2257382"/>
              <a:ext cx="1255157" cy="625105"/>
            </a:xfrm>
            <a:custGeom>
              <a:rect b="b" l="l" r="r" t="t"/>
              <a:pathLst>
                <a:path extrusionOk="0" h="142393" w="285750">
                  <a:moveTo>
                    <a:pt x="142875" y="0"/>
                  </a:moveTo>
                  <a:lnTo>
                    <a:pt x="139187" y="80"/>
                  </a:lnTo>
                  <a:lnTo>
                    <a:pt x="135499" y="160"/>
                  </a:lnTo>
                  <a:lnTo>
                    <a:pt x="131891" y="401"/>
                  </a:lnTo>
                  <a:lnTo>
                    <a:pt x="128283" y="722"/>
                  </a:lnTo>
                  <a:lnTo>
                    <a:pt x="124675" y="1122"/>
                  </a:lnTo>
                  <a:lnTo>
                    <a:pt x="121147" y="1604"/>
                  </a:lnTo>
                  <a:lnTo>
                    <a:pt x="117619" y="2245"/>
                  </a:lnTo>
                  <a:lnTo>
                    <a:pt x="114172" y="2886"/>
                  </a:lnTo>
                  <a:lnTo>
                    <a:pt x="110644" y="3608"/>
                  </a:lnTo>
                  <a:lnTo>
                    <a:pt x="107277" y="4490"/>
                  </a:lnTo>
                  <a:lnTo>
                    <a:pt x="103829" y="5372"/>
                  </a:lnTo>
                  <a:lnTo>
                    <a:pt x="100461" y="6414"/>
                  </a:lnTo>
                  <a:lnTo>
                    <a:pt x="97174" y="7456"/>
                  </a:lnTo>
                  <a:lnTo>
                    <a:pt x="93807" y="8659"/>
                  </a:lnTo>
                  <a:lnTo>
                    <a:pt x="90600" y="9862"/>
                  </a:lnTo>
                  <a:lnTo>
                    <a:pt x="87393" y="11144"/>
                  </a:lnTo>
                  <a:lnTo>
                    <a:pt x="84186" y="12588"/>
                  </a:lnTo>
                  <a:lnTo>
                    <a:pt x="81059" y="14031"/>
                  </a:lnTo>
                  <a:lnTo>
                    <a:pt x="77932" y="15554"/>
                  </a:lnTo>
                  <a:lnTo>
                    <a:pt x="74885" y="17158"/>
                  </a:lnTo>
                  <a:lnTo>
                    <a:pt x="71919" y="18841"/>
                  </a:lnTo>
                  <a:lnTo>
                    <a:pt x="68952" y="20605"/>
                  </a:lnTo>
                  <a:lnTo>
                    <a:pt x="65985" y="22449"/>
                  </a:lnTo>
                  <a:lnTo>
                    <a:pt x="63099" y="24293"/>
                  </a:lnTo>
                  <a:lnTo>
                    <a:pt x="60293" y="26298"/>
                  </a:lnTo>
                  <a:lnTo>
                    <a:pt x="57567" y="28302"/>
                  </a:lnTo>
                  <a:lnTo>
                    <a:pt x="54841" y="30387"/>
                  </a:lnTo>
                  <a:lnTo>
                    <a:pt x="52115" y="32471"/>
                  </a:lnTo>
                  <a:lnTo>
                    <a:pt x="49549" y="34716"/>
                  </a:lnTo>
                  <a:lnTo>
                    <a:pt x="46984" y="36961"/>
                  </a:lnTo>
                  <a:lnTo>
                    <a:pt x="44418" y="39286"/>
                  </a:lnTo>
                  <a:lnTo>
                    <a:pt x="42013" y="41692"/>
                  </a:lnTo>
                  <a:lnTo>
                    <a:pt x="39607" y="44097"/>
                  </a:lnTo>
                  <a:lnTo>
                    <a:pt x="37282" y="46663"/>
                  </a:lnTo>
                  <a:lnTo>
                    <a:pt x="35037" y="49228"/>
                  </a:lnTo>
                  <a:lnTo>
                    <a:pt x="32792" y="51794"/>
                  </a:lnTo>
                  <a:lnTo>
                    <a:pt x="30628" y="54440"/>
                  </a:lnTo>
                  <a:lnTo>
                    <a:pt x="28543" y="57166"/>
                  </a:lnTo>
                  <a:lnTo>
                    <a:pt x="26539" y="59972"/>
                  </a:lnTo>
                  <a:lnTo>
                    <a:pt x="24534" y="62778"/>
                  </a:lnTo>
                  <a:lnTo>
                    <a:pt x="22690" y="65664"/>
                  </a:lnTo>
                  <a:lnTo>
                    <a:pt x="20846" y="68551"/>
                  </a:lnTo>
                  <a:lnTo>
                    <a:pt x="19082" y="71517"/>
                  </a:lnTo>
                  <a:lnTo>
                    <a:pt x="17398" y="74484"/>
                  </a:lnTo>
                  <a:lnTo>
                    <a:pt x="15795" y="77530"/>
                  </a:lnTo>
                  <a:lnTo>
                    <a:pt x="14271" y="80657"/>
                  </a:lnTo>
                  <a:lnTo>
                    <a:pt x="12748" y="83784"/>
                  </a:lnTo>
                  <a:lnTo>
                    <a:pt x="11385" y="86911"/>
                  </a:lnTo>
                  <a:lnTo>
                    <a:pt x="10022" y="90198"/>
                  </a:lnTo>
                  <a:lnTo>
                    <a:pt x="8819" y="93405"/>
                  </a:lnTo>
                  <a:lnTo>
                    <a:pt x="7617" y="96693"/>
                  </a:lnTo>
                  <a:lnTo>
                    <a:pt x="6574" y="100060"/>
                  </a:lnTo>
                  <a:lnTo>
                    <a:pt x="5532" y="103427"/>
                  </a:lnTo>
                  <a:lnTo>
                    <a:pt x="4570" y="106795"/>
                  </a:lnTo>
                  <a:lnTo>
                    <a:pt x="3768" y="110242"/>
                  </a:lnTo>
                  <a:lnTo>
                    <a:pt x="2967" y="113690"/>
                  </a:lnTo>
                  <a:lnTo>
                    <a:pt x="2325" y="117137"/>
                  </a:lnTo>
                  <a:lnTo>
                    <a:pt x="1684" y="120665"/>
                  </a:lnTo>
                  <a:lnTo>
                    <a:pt x="1203" y="124273"/>
                  </a:lnTo>
                  <a:lnTo>
                    <a:pt x="802" y="127801"/>
                  </a:lnTo>
                  <a:lnTo>
                    <a:pt x="481" y="131409"/>
                  </a:lnTo>
                  <a:lnTo>
                    <a:pt x="241" y="135097"/>
                  </a:lnTo>
                  <a:lnTo>
                    <a:pt x="80" y="138705"/>
                  </a:lnTo>
                  <a:lnTo>
                    <a:pt x="0" y="142393"/>
                  </a:lnTo>
                  <a:lnTo>
                    <a:pt x="285750" y="142393"/>
                  </a:lnTo>
                  <a:lnTo>
                    <a:pt x="285670" y="138705"/>
                  </a:lnTo>
                  <a:lnTo>
                    <a:pt x="285509" y="135097"/>
                  </a:lnTo>
                  <a:lnTo>
                    <a:pt x="285269" y="131409"/>
                  </a:lnTo>
                  <a:lnTo>
                    <a:pt x="284948" y="127801"/>
                  </a:lnTo>
                  <a:lnTo>
                    <a:pt x="284547" y="124273"/>
                  </a:lnTo>
                  <a:lnTo>
                    <a:pt x="284066" y="120665"/>
                  </a:lnTo>
                  <a:lnTo>
                    <a:pt x="283425" y="117137"/>
                  </a:lnTo>
                  <a:lnTo>
                    <a:pt x="282783" y="113690"/>
                  </a:lnTo>
                  <a:lnTo>
                    <a:pt x="281982" y="110242"/>
                  </a:lnTo>
                  <a:lnTo>
                    <a:pt x="281180" y="106795"/>
                  </a:lnTo>
                  <a:lnTo>
                    <a:pt x="280218" y="103427"/>
                  </a:lnTo>
                  <a:lnTo>
                    <a:pt x="279176" y="100060"/>
                  </a:lnTo>
                  <a:lnTo>
                    <a:pt x="278133" y="96693"/>
                  </a:lnTo>
                  <a:lnTo>
                    <a:pt x="276931" y="93405"/>
                  </a:lnTo>
                  <a:lnTo>
                    <a:pt x="275728" y="90198"/>
                  </a:lnTo>
                  <a:lnTo>
                    <a:pt x="274365" y="86911"/>
                  </a:lnTo>
                  <a:lnTo>
                    <a:pt x="273002" y="83784"/>
                  </a:lnTo>
                  <a:lnTo>
                    <a:pt x="271479" y="80657"/>
                  </a:lnTo>
                  <a:lnTo>
                    <a:pt x="269955" y="77530"/>
                  </a:lnTo>
                  <a:lnTo>
                    <a:pt x="268352" y="74484"/>
                  </a:lnTo>
                  <a:lnTo>
                    <a:pt x="266668" y="71517"/>
                  </a:lnTo>
                  <a:lnTo>
                    <a:pt x="264904" y="68551"/>
                  </a:lnTo>
                  <a:lnTo>
                    <a:pt x="263060" y="65664"/>
                  </a:lnTo>
                  <a:lnTo>
                    <a:pt x="261216" y="62778"/>
                  </a:lnTo>
                  <a:lnTo>
                    <a:pt x="259212" y="59972"/>
                  </a:lnTo>
                  <a:lnTo>
                    <a:pt x="257207" y="57166"/>
                  </a:lnTo>
                  <a:lnTo>
                    <a:pt x="255122" y="54440"/>
                  </a:lnTo>
                  <a:lnTo>
                    <a:pt x="252958" y="51794"/>
                  </a:lnTo>
                  <a:lnTo>
                    <a:pt x="250713" y="49228"/>
                  </a:lnTo>
                  <a:lnTo>
                    <a:pt x="248468" y="46663"/>
                  </a:lnTo>
                  <a:lnTo>
                    <a:pt x="246143" y="44097"/>
                  </a:lnTo>
                  <a:lnTo>
                    <a:pt x="243737" y="41692"/>
                  </a:lnTo>
                  <a:lnTo>
                    <a:pt x="241332" y="39286"/>
                  </a:lnTo>
                  <a:lnTo>
                    <a:pt x="238766" y="36961"/>
                  </a:lnTo>
                  <a:lnTo>
                    <a:pt x="236201" y="34716"/>
                  </a:lnTo>
                  <a:lnTo>
                    <a:pt x="233635" y="32471"/>
                  </a:lnTo>
                  <a:lnTo>
                    <a:pt x="230909" y="30387"/>
                  </a:lnTo>
                  <a:lnTo>
                    <a:pt x="228183" y="28302"/>
                  </a:lnTo>
                  <a:lnTo>
                    <a:pt x="225457" y="26298"/>
                  </a:lnTo>
                  <a:lnTo>
                    <a:pt x="222651" y="24293"/>
                  </a:lnTo>
                  <a:lnTo>
                    <a:pt x="219765" y="22449"/>
                  </a:lnTo>
                  <a:lnTo>
                    <a:pt x="216798" y="20605"/>
                  </a:lnTo>
                  <a:lnTo>
                    <a:pt x="213831" y="18841"/>
                  </a:lnTo>
                  <a:lnTo>
                    <a:pt x="210865" y="17158"/>
                  </a:lnTo>
                  <a:lnTo>
                    <a:pt x="207818" y="15554"/>
                  </a:lnTo>
                  <a:lnTo>
                    <a:pt x="204691" y="14031"/>
                  </a:lnTo>
                  <a:lnTo>
                    <a:pt x="201564" y="12588"/>
                  </a:lnTo>
                  <a:lnTo>
                    <a:pt x="198357" y="11144"/>
                  </a:lnTo>
                  <a:lnTo>
                    <a:pt x="195150" y="9862"/>
                  </a:lnTo>
                  <a:lnTo>
                    <a:pt x="191943" y="8659"/>
                  </a:lnTo>
                  <a:lnTo>
                    <a:pt x="188576" y="7456"/>
                  </a:lnTo>
                  <a:lnTo>
                    <a:pt x="185289" y="6414"/>
                  </a:lnTo>
                  <a:lnTo>
                    <a:pt x="181921" y="5372"/>
                  </a:lnTo>
                  <a:lnTo>
                    <a:pt x="178473" y="4490"/>
                  </a:lnTo>
                  <a:lnTo>
                    <a:pt x="175106" y="3608"/>
                  </a:lnTo>
                  <a:lnTo>
                    <a:pt x="171578" y="2886"/>
                  </a:lnTo>
                  <a:lnTo>
                    <a:pt x="168131" y="2245"/>
                  </a:lnTo>
                  <a:lnTo>
                    <a:pt x="164603" y="1604"/>
                  </a:lnTo>
                  <a:lnTo>
                    <a:pt x="161075" y="1122"/>
                  </a:lnTo>
                  <a:lnTo>
                    <a:pt x="157467" y="722"/>
                  </a:lnTo>
                  <a:lnTo>
                    <a:pt x="153859" y="401"/>
                  </a:lnTo>
                  <a:lnTo>
                    <a:pt x="150251" y="160"/>
                  </a:lnTo>
                  <a:lnTo>
                    <a:pt x="146563" y="80"/>
                  </a:lnTo>
                  <a:lnTo>
                    <a:pt x="142875" y="0"/>
                  </a:lnTo>
                  <a:close/>
                </a:path>
              </a:pathLst>
            </a:custGeom>
            <a:gradFill>
              <a:gsLst>
                <a:gs pos="0">
                  <a:srgbClr val="BFD7FF"/>
                </a:gs>
                <a:gs pos="50000">
                  <a:srgbClr val="CADEFF"/>
                </a:gs>
                <a:gs pos="100000">
                  <a:srgbClr val="E3EEFF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290" name="Google Shape;290;p34"/>
            <p:cNvSpPr/>
            <p:nvPr/>
          </p:nvSpPr>
          <p:spPr>
            <a:xfrm>
              <a:off x="2057711" y="2881362"/>
              <a:ext cx="1255157" cy="625105"/>
            </a:xfrm>
            <a:custGeom>
              <a:rect b="b" l="l" r="r" t="t"/>
              <a:pathLst>
                <a:path extrusionOk="0" h="142393" w="285750">
                  <a:moveTo>
                    <a:pt x="142875" y="0"/>
                  </a:moveTo>
                  <a:lnTo>
                    <a:pt x="139187" y="80"/>
                  </a:lnTo>
                  <a:lnTo>
                    <a:pt x="135499" y="160"/>
                  </a:lnTo>
                  <a:lnTo>
                    <a:pt x="131891" y="401"/>
                  </a:lnTo>
                  <a:lnTo>
                    <a:pt x="128283" y="722"/>
                  </a:lnTo>
                  <a:lnTo>
                    <a:pt x="124675" y="1122"/>
                  </a:lnTo>
                  <a:lnTo>
                    <a:pt x="121147" y="1604"/>
                  </a:lnTo>
                  <a:lnTo>
                    <a:pt x="117619" y="2245"/>
                  </a:lnTo>
                  <a:lnTo>
                    <a:pt x="114172" y="2886"/>
                  </a:lnTo>
                  <a:lnTo>
                    <a:pt x="110644" y="3608"/>
                  </a:lnTo>
                  <a:lnTo>
                    <a:pt x="107277" y="4490"/>
                  </a:lnTo>
                  <a:lnTo>
                    <a:pt x="103829" y="5372"/>
                  </a:lnTo>
                  <a:lnTo>
                    <a:pt x="100461" y="6414"/>
                  </a:lnTo>
                  <a:lnTo>
                    <a:pt x="97174" y="7456"/>
                  </a:lnTo>
                  <a:lnTo>
                    <a:pt x="93807" y="8659"/>
                  </a:lnTo>
                  <a:lnTo>
                    <a:pt x="90600" y="9862"/>
                  </a:lnTo>
                  <a:lnTo>
                    <a:pt x="87393" y="11144"/>
                  </a:lnTo>
                  <a:lnTo>
                    <a:pt x="84186" y="12588"/>
                  </a:lnTo>
                  <a:lnTo>
                    <a:pt x="81059" y="14031"/>
                  </a:lnTo>
                  <a:lnTo>
                    <a:pt x="77932" y="15554"/>
                  </a:lnTo>
                  <a:lnTo>
                    <a:pt x="74885" y="17158"/>
                  </a:lnTo>
                  <a:lnTo>
                    <a:pt x="71919" y="18841"/>
                  </a:lnTo>
                  <a:lnTo>
                    <a:pt x="68952" y="20605"/>
                  </a:lnTo>
                  <a:lnTo>
                    <a:pt x="65985" y="22449"/>
                  </a:lnTo>
                  <a:lnTo>
                    <a:pt x="63099" y="24293"/>
                  </a:lnTo>
                  <a:lnTo>
                    <a:pt x="60293" y="26298"/>
                  </a:lnTo>
                  <a:lnTo>
                    <a:pt x="57567" y="28302"/>
                  </a:lnTo>
                  <a:lnTo>
                    <a:pt x="54841" y="30387"/>
                  </a:lnTo>
                  <a:lnTo>
                    <a:pt x="52115" y="32471"/>
                  </a:lnTo>
                  <a:lnTo>
                    <a:pt x="49549" y="34716"/>
                  </a:lnTo>
                  <a:lnTo>
                    <a:pt x="46984" y="36961"/>
                  </a:lnTo>
                  <a:lnTo>
                    <a:pt x="44418" y="39286"/>
                  </a:lnTo>
                  <a:lnTo>
                    <a:pt x="42013" y="41692"/>
                  </a:lnTo>
                  <a:lnTo>
                    <a:pt x="39607" y="44097"/>
                  </a:lnTo>
                  <a:lnTo>
                    <a:pt x="37282" y="46663"/>
                  </a:lnTo>
                  <a:lnTo>
                    <a:pt x="35037" y="49228"/>
                  </a:lnTo>
                  <a:lnTo>
                    <a:pt x="32792" y="51794"/>
                  </a:lnTo>
                  <a:lnTo>
                    <a:pt x="30628" y="54440"/>
                  </a:lnTo>
                  <a:lnTo>
                    <a:pt x="28543" y="57166"/>
                  </a:lnTo>
                  <a:lnTo>
                    <a:pt x="26539" y="59972"/>
                  </a:lnTo>
                  <a:lnTo>
                    <a:pt x="24534" y="62778"/>
                  </a:lnTo>
                  <a:lnTo>
                    <a:pt x="22690" y="65664"/>
                  </a:lnTo>
                  <a:lnTo>
                    <a:pt x="20846" y="68551"/>
                  </a:lnTo>
                  <a:lnTo>
                    <a:pt x="19082" y="71517"/>
                  </a:lnTo>
                  <a:lnTo>
                    <a:pt x="17398" y="74484"/>
                  </a:lnTo>
                  <a:lnTo>
                    <a:pt x="15795" y="77530"/>
                  </a:lnTo>
                  <a:lnTo>
                    <a:pt x="14271" y="80657"/>
                  </a:lnTo>
                  <a:lnTo>
                    <a:pt x="12748" y="83784"/>
                  </a:lnTo>
                  <a:lnTo>
                    <a:pt x="11385" y="86911"/>
                  </a:lnTo>
                  <a:lnTo>
                    <a:pt x="10022" y="90198"/>
                  </a:lnTo>
                  <a:lnTo>
                    <a:pt x="8819" y="93405"/>
                  </a:lnTo>
                  <a:lnTo>
                    <a:pt x="7617" y="96693"/>
                  </a:lnTo>
                  <a:lnTo>
                    <a:pt x="6574" y="100060"/>
                  </a:lnTo>
                  <a:lnTo>
                    <a:pt x="5532" y="103427"/>
                  </a:lnTo>
                  <a:lnTo>
                    <a:pt x="4570" y="106795"/>
                  </a:lnTo>
                  <a:lnTo>
                    <a:pt x="3768" y="110242"/>
                  </a:lnTo>
                  <a:lnTo>
                    <a:pt x="2967" y="113690"/>
                  </a:lnTo>
                  <a:lnTo>
                    <a:pt x="2325" y="117137"/>
                  </a:lnTo>
                  <a:lnTo>
                    <a:pt x="1684" y="120665"/>
                  </a:lnTo>
                  <a:lnTo>
                    <a:pt x="1203" y="124273"/>
                  </a:lnTo>
                  <a:lnTo>
                    <a:pt x="802" y="127801"/>
                  </a:lnTo>
                  <a:lnTo>
                    <a:pt x="481" y="131409"/>
                  </a:lnTo>
                  <a:lnTo>
                    <a:pt x="241" y="135097"/>
                  </a:lnTo>
                  <a:lnTo>
                    <a:pt x="80" y="138705"/>
                  </a:lnTo>
                  <a:lnTo>
                    <a:pt x="0" y="142393"/>
                  </a:lnTo>
                  <a:lnTo>
                    <a:pt x="285750" y="142393"/>
                  </a:lnTo>
                  <a:lnTo>
                    <a:pt x="285670" y="138705"/>
                  </a:lnTo>
                  <a:lnTo>
                    <a:pt x="285509" y="135097"/>
                  </a:lnTo>
                  <a:lnTo>
                    <a:pt x="285269" y="131409"/>
                  </a:lnTo>
                  <a:lnTo>
                    <a:pt x="284948" y="127801"/>
                  </a:lnTo>
                  <a:lnTo>
                    <a:pt x="284547" y="124273"/>
                  </a:lnTo>
                  <a:lnTo>
                    <a:pt x="284066" y="120665"/>
                  </a:lnTo>
                  <a:lnTo>
                    <a:pt x="283425" y="117137"/>
                  </a:lnTo>
                  <a:lnTo>
                    <a:pt x="282783" y="113690"/>
                  </a:lnTo>
                  <a:lnTo>
                    <a:pt x="281982" y="110242"/>
                  </a:lnTo>
                  <a:lnTo>
                    <a:pt x="281180" y="106795"/>
                  </a:lnTo>
                  <a:lnTo>
                    <a:pt x="280218" y="103427"/>
                  </a:lnTo>
                  <a:lnTo>
                    <a:pt x="279176" y="100060"/>
                  </a:lnTo>
                  <a:lnTo>
                    <a:pt x="278133" y="96693"/>
                  </a:lnTo>
                  <a:lnTo>
                    <a:pt x="276931" y="93405"/>
                  </a:lnTo>
                  <a:lnTo>
                    <a:pt x="275728" y="90198"/>
                  </a:lnTo>
                  <a:lnTo>
                    <a:pt x="274365" y="86911"/>
                  </a:lnTo>
                  <a:lnTo>
                    <a:pt x="273002" y="83784"/>
                  </a:lnTo>
                  <a:lnTo>
                    <a:pt x="271479" y="80657"/>
                  </a:lnTo>
                  <a:lnTo>
                    <a:pt x="269955" y="77530"/>
                  </a:lnTo>
                  <a:lnTo>
                    <a:pt x="268352" y="74484"/>
                  </a:lnTo>
                  <a:lnTo>
                    <a:pt x="266668" y="71517"/>
                  </a:lnTo>
                  <a:lnTo>
                    <a:pt x="264904" y="68551"/>
                  </a:lnTo>
                  <a:lnTo>
                    <a:pt x="263060" y="65664"/>
                  </a:lnTo>
                  <a:lnTo>
                    <a:pt x="261216" y="62778"/>
                  </a:lnTo>
                  <a:lnTo>
                    <a:pt x="259212" y="59972"/>
                  </a:lnTo>
                  <a:lnTo>
                    <a:pt x="257207" y="57166"/>
                  </a:lnTo>
                  <a:lnTo>
                    <a:pt x="255122" y="54440"/>
                  </a:lnTo>
                  <a:lnTo>
                    <a:pt x="252958" y="51794"/>
                  </a:lnTo>
                  <a:lnTo>
                    <a:pt x="250713" y="49228"/>
                  </a:lnTo>
                  <a:lnTo>
                    <a:pt x="248468" y="46663"/>
                  </a:lnTo>
                  <a:lnTo>
                    <a:pt x="246143" y="44097"/>
                  </a:lnTo>
                  <a:lnTo>
                    <a:pt x="243737" y="41692"/>
                  </a:lnTo>
                  <a:lnTo>
                    <a:pt x="241332" y="39286"/>
                  </a:lnTo>
                  <a:lnTo>
                    <a:pt x="238766" y="36961"/>
                  </a:lnTo>
                  <a:lnTo>
                    <a:pt x="236201" y="34716"/>
                  </a:lnTo>
                  <a:lnTo>
                    <a:pt x="233635" y="32471"/>
                  </a:lnTo>
                  <a:lnTo>
                    <a:pt x="230909" y="30387"/>
                  </a:lnTo>
                  <a:lnTo>
                    <a:pt x="228183" y="28302"/>
                  </a:lnTo>
                  <a:lnTo>
                    <a:pt x="225457" y="26298"/>
                  </a:lnTo>
                  <a:lnTo>
                    <a:pt x="222651" y="24293"/>
                  </a:lnTo>
                  <a:lnTo>
                    <a:pt x="219765" y="22449"/>
                  </a:lnTo>
                  <a:lnTo>
                    <a:pt x="216798" y="20605"/>
                  </a:lnTo>
                  <a:lnTo>
                    <a:pt x="213831" y="18841"/>
                  </a:lnTo>
                  <a:lnTo>
                    <a:pt x="210865" y="17158"/>
                  </a:lnTo>
                  <a:lnTo>
                    <a:pt x="207818" y="15554"/>
                  </a:lnTo>
                  <a:lnTo>
                    <a:pt x="204691" y="14031"/>
                  </a:lnTo>
                  <a:lnTo>
                    <a:pt x="201564" y="12588"/>
                  </a:lnTo>
                  <a:lnTo>
                    <a:pt x="198357" y="11144"/>
                  </a:lnTo>
                  <a:lnTo>
                    <a:pt x="195150" y="9862"/>
                  </a:lnTo>
                  <a:lnTo>
                    <a:pt x="191943" y="8659"/>
                  </a:lnTo>
                  <a:lnTo>
                    <a:pt x="188576" y="7456"/>
                  </a:lnTo>
                  <a:lnTo>
                    <a:pt x="185289" y="6414"/>
                  </a:lnTo>
                  <a:lnTo>
                    <a:pt x="181921" y="5372"/>
                  </a:lnTo>
                  <a:lnTo>
                    <a:pt x="178473" y="4490"/>
                  </a:lnTo>
                  <a:lnTo>
                    <a:pt x="175106" y="3608"/>
                  </a:lnTo>
                  <a:lnTo>
                    <a:pt x="171578" y="2886"/>
                  </a:lnTo>
                  <a:lnTo>
                    <a:pt x="168131" y="2245"/>
                  </a:lnTo>
                  <a:lnTo>
                    <a:pt x="164603" y="1604"/>
                  </a:lnTo>
                  <a:lnTo>
                    <a:pt x="161075" y="1122"/>
                  </a:lnTo>
                  <a:lnTo>
                    <a:pt x="157467" y="722"/>
                  </a:lnTo>
                  <a:lnTo>
                    <a:pt x="153859" y="401"/>
                  </a:lnTo>
                  <a:lnTo>
                    <a:pt x="150251" y="160"/>
                  </a:lnTo>
                  <a:lnTo>
                    <a:pt x="146563" y="80"/>
                  </a:lnTo>
                  <a:lnTo>
                    <a:pt x="142875" y="0"/>
                  </a:lnTo>
                  <a:close/>
                </a:path>
              </a:pathLst>
            </a:custGeom>
            <a:gradFill>
              <a:gsLst>
                <a:gs pos="0">
                  <a:srgbClr val="F7D3B8"/>
                </a:gs>
                <a:gs pos="48000">
                  <a:srgbClr val="F7D3B8">
                    <a:alpha val="29803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291" name="Google Shape;291;p34"/>
            <p:cNvSpPr/>
            <p:nvPr/>
          </p:nvSpPr>
          <p:spPr>
            <a:xfrm rot="10800000">
              <a:off x="2687138" y="2881485"/>
              <a:ext cx="627438" cy="624983"/>
            </a:xfrm>
            <a:custGeom>
              <a:rect b="b" l="l" r="r" t="t"/>
              <a:pathLst>
                <a:path extrusionOk="0" h="209550" w="210021">
                  <a:moveTo>
                    <a:pt x="210021" y="0"/>
                  </a:moveTo>
                  <a:lnTo>
                    <a:pt x="204593" y="118"/>
                  </a:lnTo>
                  <a:lnTo>
                    <a:pt x="199284" y="236"/>
                  </a:lnTo>
                  <a:lnTo>
                    <a:pt x="193856" y="590"/>
                  </a:lnTo>
                  <a:lnTo>
                    <a:pt x="188547" y="1062"/>
                  </a:lnTo>
                  <a:lnTo>
                    <a:pt x="183355" y="1652"/>
                  </a:lnTo>
                  <a:lnTo>
                    <a:pt x="178046" y="2478"/>
                  </a:lnTo>
                  <a:lnTo>
                    <a:pt x="172854" y="3304"/>
                  </a:lnTo>
                  <a:lnTo>
                    <a:pt x="167781" y="4248"/>
                  </a:lnTo>
                  <a:lnTo>
                    <a:pt x="162707" y="5428"/>
                  </a:lnTo>
                  <a:lnTo>
                    <a:pt x="157634" y="6607"/>
                  </a:lnTo>
                  <a:lnTo>
                    <a:pt x="152678" y="8023"/>
                  </a:lnTo>
                  <a:lnTo>
                    <a:pt x="147723" y="9439"/>
                  </a:lnTo>
                  <a:lnTo>
                    <a:pt x="142767" y="11091"/>
                  </a:lnTo>
                  <a:lnTo>
                    <a:pt x="137930" y="12743"/>
                  </a:lnTo>
                  <a:lnTo>
                    <a:pt x="133092" y="14631"/>
                  </a:lnTo>
                  <a:lnTo>
                    <a:pt x="128372" y="16519"/>
                  </a:lnTo>
                  <a:lnTo>
                    <a:pt x="123771" y="18524"/>
                  </a:lnTo>
                  <a:lnTo>
                    <a:pt x="119169" y="20766"/>
                  </a:lnTo>
                  <a:lnTo>
                    <a:pt x="114568" y="23008"/>
                  </a:lnTo>
                  <a:lnTo>
                    <a:pt x="110084" y="25368"/>
                  </a:lnTo>
                  <a:lnTo>
                    <a:pt x="105718" y="27846"/>
                  </a:lnTo>
                  <a:lnTo>
                    <a:pt x="101353" y="30441"/>
                  </a:lnTo>
                  <a:lnTo>
                    <a:pt x="96987" y="33037"/>
                  </a:lnTo>
                  <a:lnTo>
                    <a:pt x="92740" y="35869"/>
                  </a:lnTo>
                  <a:lnTo>
                    <a:pt x="88610" y="38701"/>
                  </a:lnTo>
                  <a:lnTo>
                    <a:pt x="84598" y="41650"/>
                  </a:lnTo>
                  <a:lnTo>
                    <a:pt x="80587" y="44718"/>
                  </a:lnTo>
                  <a:lnTo>
                    <a:pt x="76693" y="47904"/>
                  </a:lnTo>
                  <a:lnTo>
                    <a:pt x="72799" y="51208"/>
                  </a:lnTo>
                  <a:lnTo>
                    <a:pt x="69024" y="54511"/>
                  </a:lnTo>
                  <a:lnTo>
                    <a:pt x="65366" y="57933"/>
                  </a:lnTo>
                  <a:lnTo>
                    <a:pt x="61708" y="61473"/>
                  </a:lnTo>
                  <a:lnTo>
                    <a:pt x="58169" y="65012"/>
                  </a:lnTo>
                  <a:lnTo>
                    <a:pt x="54747" y="68670"/>
                  </a:lnTo>
                  <a:lnTo>
                    <a:pt x="51443" y="72446"/>
                  </a:lnTo>
                  <a:lnTo>
                    <a:pt x="48140" y="76339"/>
                  </a:lnTo>
                  <a:lnTo>
                    <a:pt x="45072" y="80233"/>
                  </a:lnTo>
                  <a:lnTo>
                    <a:pt x="42004" y="84245"/>
                  </a:lnTo>
                  <a:lnTo>
                    <a:pt x="38936" y="88256"/>
                  </a:lnTo>
                  <a:lnTo>
                    <a:pt x="36105" y="92386"/>
                  </a:lnTo>
                  <a:lnTo>
                    <a:pt x="33273" y="96634"/>
                  </a:lnTo>
                  <a:lnTo>
                    <a:pt x="30677" y="100881"/>
                  </a:lnTo>
                  <a:lnTo>
                    <a:pt x="28081" y="105247"/>
                  </a:lnTo>
                  <a:lnTo>
                    <a:pt x="25604" y="109731"/>
                  </a:lnTo>
                  <a:lnTo>
                    <a:pt x="23244" y="114214"/>
                  </a:lnTo>
                  <a:lnTo>
                    <a:pt x="20884" y="118698"/>
                  </a:lnTo>
                  <a:lnTo>
                    <a:pt x="18760" y="123299"/>
                  </a:lnTo>
                  <a:lnTo>
                    <a:pt x="16754" y="128019"/>
                  </a:lnTo>
                  <a:lnTo>
                    <a:pt x="14749" y="132739"/>
                  </a:lnTo>
                  <a:lnTo>
                    <a:pt x="12979" y="137576"/>
                  </a:lnTo>
                  <a:lnTo>
                    <a:pt x="11209" y="142414"/>
                  </a:lnTo>
                  <a:lnTo>
                    <a:pt x="9557" y="147251"/>
                  </a:lnTo>
                  <a:lnTo>
                    <a:pt x="8141" y="152207"/>
                  </a:lnTo>
                  <a:lnTo>
                    <a:pt x="6725" y="157163"/>
                  </a:lnTo>
                  <a:lnTo>
                    <a:pt x="5546" y="162236"/>
                  </a:lnTo>
                  <a:lnTo>
                    <a:pt x="4366" y="167310"/>
                  </a:lnTo>
                  <a:lnTo>
                    <a:pt x="3422" y="172501"/>
                  </a:lnTo>
                  <a:lnTo>
                    <a:pt x="2478" y="177693"/>
                  </a:lnTo>
                  <a:lnTo>
                    <a:pt x="1770" y="182884"/>
                  </a:lnTo>
                  <a:lnTo>
                    <a:pt x="1180" y="188076"/>
                  </a:lnTo>
                  <a:lnTo>
                    <a:pt x="708" y="193385"/>
                  </a:lnTo>
                  <a:lnTo>
                    <a:pt x="354" y="198813"/>
                  </a:lnTo>
                  <a:lnTo>
                    <a:pt x="118" y="204122"/>
                  </a:lnTo>
                  <a:lnTo>
                    <a:pt x="0" y="209550"/>
                  </a:lnTo>
                  <a:lnTo>
                    <a:pt x="210021" y="209550"/>
                  </a:lnTo>
                  <a:lnTo>
                    <a:pt x="210021" y="0"/>
                  </a:lnTo>
                  <a:close/>
                </a:path>
              </a:pathLst>
            </a:custGeom>
            <a:solidFill>
              <a:srgbClr val="E0D3A4"/>
            </a:soli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292" name="Google Shape;292;p34"/>
            <p:cNvSpPr/>
            <p:nvPr/>
          </p:nvSpPr>
          <p:spPr>
            <a:xfrm flipH="1" rot="10800000">
              <a:off x="3317085" y="2881475"/>
              <a:ext cx="627438" cy="624983"/>
            </a:xfrm>
            <a:custGeom>
              <a:rect b="b" l="l" r="r" t="t"/>
              <a:pathLst>
                <a:path extrusionOk="0" h="209550" w="210021">
                  <a:moveTo>
                    <a:pt x="210021" y="0"/>
                  </a:moveTo>
                  <a:lnTo>
                    <a:pt x="204593" y="118"/>
                  </a:lnTo>
                  <a:lnTo>
                    <a:pt x="199284" y="236"/>
                  </a:lnTo>
                  <a:lnTo>
                    <a:pt x="193856" y="590"/>
                  </a:lnTo>
                  <a:lnTo>
                    <a:pt x="188547" y="1062"/>
                  </a:lnTo>
                  <a:lnTo>
                    <a:pt x="183355" y="1652"/>
                  </a:lnTo>
                  <a:lnTo>
                    <a:pt x="178046" y="2478"/>
                  </a:lnTo>
                  <a:lnTo>
                    <a:pt x="172854" y="3304"/>
                  </a:lnTo>
                  <a:lnTo>
                    <a:pt x="167781" y="4248"/>
                  </a:lnTo>
                  <a:lnTo>
                    <a:pt x="162707" y="5428"/>
                  </a:lnTo>
                  <a:lnTo>
                    <a:pt x="157634" y="6607"/>
                  </a:lnTo>
                  <a:lnTo>
                    <a:pt x="152678" y="8023"/>
                  </a:lnTo>
                  <a:lnTo>
                    <a:pt x="147723" y="9439"/>
                  </a:lnTo>
                  <a:lnTo>
                    <a:pt x="142767" y="11091"/>
                  </a:lnTo>
                  <a:lnTo>
                    <a:pt x="137930" y="12743"/>
                  </a:lnTo>
                  <a:lnTo>
                    <a:pt x="133092" y="14631"/>
                  </a:lnTo>
                  <a:lnTo>
                    <a:pt x="128372" y="16519"/>
                  </a:lnTo>
                  <a:lnTo>
                    <a:pt x="123771" y="18524"/>
                  </a:lnTo>
                  <a:lnTo>
                    <a:pt x="119169" y="20766"/>
                  </a:lnTo>
                  <a:lnTo>
                    <a:pt x="114568" y="23008"/>
                  </a:lnTo>
                  <a:lnTo>
                    <a:pt x="110084" y="25368"/>
                  </a:lnTo>
                  <a:lnTo>
                    <a:pt x="105718" y="27846"/>
                  </a:lnTo>
                  <a:lnTo>
                    <a:pt x="101353" y="30441"/>
                  </a:lnTo>
                  <a:lnTo>
                    <a:pt x="96987" y="33037"/>
                  </a:lnTo>
                  <a:lnTo>
                    <a:pt x="92740" y="35869"/>
                  </a:lnTo>
                  <a:lnTo>
                    <a:pt x="88610" y="38701"/>
                  </a:lnTo>
                  <a:lnTo>
                    <a:pt x="84598" y="41650"/>
                  </a:lnTo>
                  <a:lnTo>
                    <a:pt x="80587" y="44718"/>
                  </a:lnTo>
                  <a:lnTo>
                    <a:pt x="76693" y="47904"/>
                  </a:lnTo>
                  <a:lnTo>
                    <a:pt x="72799" y="51208"/>
                  </a:lnTo>
                  <a:lnTo>
                    <a:pt x="69024" y="54511"/>
                  </a:lnTo>
                  <a:lnTo>
                    <a:pt x="65366" y="57933"/>
                  </a:lnTo>
                  <a:lnTo>
                    <a:pt x="61708" y="61473"/>
                  </a:lnTo>
                  <a:lnTo>
                    <a:pt x="58169" y="65012"/>
                  </a:lnTo>
                  <a:lnTo>
                    <a:pt x="54747" y="68670"/>
                  </a:lnTo>
                  <a:lnTo>
                    <a:pt x="51443" y="72446"/>
                  </a:lnTo>
                  <a:lnTo>
                    <a:pt x="48140" y="76339"/>
                  </a:lnTo>
                  <a:lnTo>
                    <a:pt x="45072" y="80233"/>
                  </a:lnTo>
                  <a:lnTo>
                    <a:pt x="42004" y="84245"/>
                  </a:lnTo>
                  <a:lnTo>
                    <a:pt x="38936" y="88256"/>
                  </a:lnTo>
                  <a:lnTo>
                    <a:pt x="36105" y="92386"/>
                  </a:lnTo>
                  <a:lnTo>
                    <a:pt x="33273" y="96634"/>
                  </a:lnTo>
                  <a:lnTo>
                    <a:pt x="30677" y="100881"/>
                  </a:lnTo>
                  <a:lnTo>
                    <a:pt x="28081" y="105247"/>
                  </a:lnTo>
                  <a:lnTo>
                    <a:pt x="25604" y="109731"/>
                  </a:lnTo>
                  <a:lnTo>
                    <a:pt x="23244" y="114214"/>
                  </a:lnTo>
                  <a:lnTo>
                    <a:pt x="20884" y="118698"/>
                  </a:lnTo>
                  <a:lnTo>
                    <a:pt x="18760" y="123299"/>
                  </a:lnTo>
                  <a:lnTo>
                    <a:pt x="16754" y="128019"/>
                  </a:lnTo>
                  <a:lnTo>
                    <a:pt x="14749" y="132739"/>
                  </a:lnTo>
                  <a:lnTo>
                    <a:pt x="12979" y="137576"/>
                  </a:lnTo>
                  <a:lnTo>
                    <a:pt x="11209" y="142414"/>
                  </a:lnTo>
                  <a:lnTo>
                    <a:pt x="9557" y="147251"/>
                  </a:lnTo>
                  <a:lnTo>
                    <a:pt x="8141" y="152207"/>
                  </a:lnTo>
                  <a:lnTo>
                    <a:pt x="6725" y="157163"/>
                  </a:lnTo>
                  <a:lnTo>
                    <a:pt x="5546" y="162236"/>
                  </a:lnTo>
                  <a:lnTo>
                    <a:pt x="4366" y="167310"/>
                  </a:lnTo>
                  <a:lnTo>
                    <a:pt x="3422" y="172501"/>
                  </a:lnTo>
                  <a:lnTo>
                    <a:pt x="2478" y="177693"/>
                  </a:lnTo>
                  <a:lnTo>
                    <a:pt x="1770" y="182884"/>
                  </a:lnTo>
                  <a:lnTo>
                    <a:pt x="1180" y="188076"/>
                  </a:lnTo>
                  <a:lnTo>
                    <a:pt x="708" y="193385"/>
                  </a:lnTo>
                  <a:lnTo>
                    <a:pt x="354" y="198813"/>
                  </a:lnTo>
                  <a:lnTo>
                    <a:pt x="118" y="204122"/>
                  </a:lnTo>
                  <a:lnTo>
                    <a:pt x="0" y="209550"/>
                  </a:lnTo>
                  <a:lnTo>
                    <a:pt x="210021" y="209550"/>
                  </a:lnTo>
                  <a:lnTo>
                    <a:pt x="210021" y="0"/>
                  </a:lnTo>
                  <a:close/>
                </a:path>
              </a:pathLst>
            </a:custGeom>
            <a:solidFill>
              <a:srgbClr val="F1E398"/>
            </a:soli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293" name="Google Shape;293;p34"/>
            <p:cNvSpPr/>
            <p:nvPr/>
          </p:nvSpPr>
          <p:spPr>
            <a:xfrm>
              <a:off x="5199663" y="1634674"/>
              <a:ext cx="1255157" cy="625105"/>
            </a:xfrm>
            <a:custGeom>
              <a:rect b="b" l="l" r="r" t="t"/>
              <a:pathLst>
                <a:path extrusionOk="0" h="142393" w="285750">
                  <a:moveTo>
                    <a:pt x="142875" y="0"/>
                  </a:moveTo>
                  <a:lnTo>
                    <a:pt x="139187" y="80"/>
                  </a:lnTo>
                  <a:lnTo>
                    <a:pt x="135499" y="160"/>
                  </a:lnTo>
                  <a:lnTo>
                    <a:pt x="131891" y="401"/>
                  </a:lnTo>
                  <a:lnTo>
                    <a:pt x="128283" y="722"/>
                  </a:lnTo>
                  <a:lnTo>
                    <a:pt x="124675" y="1122"/>
                  </a:lnTo>
                  <a:lnTo>
                    <a:pt x="121147" y="1604"/>
                  </a:lnTo>
                  <a:lnTo>
                    <a:pt x="117619" y="2245"/>
                  </a:lnTo>
                  <a:lnTo>
                    <a:pt x="114172" y="2886"/>
                  </a:lnTo>
                  <a:lnTo>
                    <a:pt x="110644" y="3608"/>
                  </a:lnTo>
                  <a:lnTo>
                    <a:pt x="107277" y="4490"/>
                  </a:lnTo>
                  <a:lnTo>
                    <a:pt x="103829" y="5372"/>
                  </a:lnTo>
                  <a:lnTo>
                    <a:pt x="100461" y="6414"/>
                  </a:lnTo>
                  <a:lnTo>
                    <a:pt x="97174" y="7456"/>
                  </a:lnTo>
                  <a:lnTo>
                    <a:pt x="93807" y="8659"/>
                  </a:lnTo>
                  <a:lnTo>
                    <a:pt x="90600" y="9862"/>
                  </a:lnTo>
                  <a:lnTo>
                    <a:pt x="87393" y="11144"/>
                  </a:lnTo>
                  <a:lnTo>
                    <a:pt x="84186" y="12588"/>
                  </a:lnTo>
                  <a:lnTo>
                    <a:pt x="81059" y="14031"/>
                  </a:lnTo>
                  <a:lnTo>
                    <a:pt x="77932" y="15554"/>
                  </a:lnTo>
                  <a:lnTo>
                    <a:pt x="74885" y="17158"/>
                  </a:lnTo>
                  <a:lnTo>
                    <a:pt x="71919" y="18841"/>
                  </a:lnTo>
                  <a:lnTo>
                    <a:pt x="68952" y="20605"/>
                  </a:lnTo>
                  <a:lnTo>
                    <a:pt x="65985" y="22449"/>
                  </a:lnTo>
                  <a:lnTo>
                    <a:pt x="63099" y="24293"/>
                  </a:lnTo>
                  <a:lnTo>
                    <a:pt x="60293" y="26298"/>
                  </a:lnTo>
                  <a:lnTo>
                    <a:pt x="57567" y="28302"/>
                  </a:lnTo>
                  <a:lnTo>
                    <a:pt x="54841" y="30387"/>
                  </a:lnTo>
                  <a:lnTo>
                    <a:pt x="52115" y="32471"/>
                  </a:lnTo>
                  <a:lnTo>
                    <a:pt x="49549" y="34716"/>
                  </a:lnTo>
                  <a:lnTo>
                    <a:pt x="46984" y="36961"/>
                  </a:lnTo>
                  <a:lnTo>
                    <a:pt x="44418" y="39286"/>
                  </a:lnTo>
                  <a:lnTo>
                    <a:pt x="42013" y="41692"/>
                  </a:lnTo>
                  <a:lnTo>
                    <a:pt x="39607" y="44097"/>
                  </a:lnTo>
                  <a:lnTo>
                    <a:pt x="37282" y="46663"/>
                  </a:lnTo>
                  <a:lnTo>
                    <a:pt x="35037" y="49228"/>
                  </a:lnTo>
                  <a:lnTo>
                    <a:pt x="32792" y="51794"/>
                  </a:lnTo>
                  <a:lnTo>
                    <a:pt x="30628" y="54440"/>
                  </a:lnTo>
                  <a:lnTo>
                    <a:pt x="28543" y="57166"/>
                  </a:lnTo>
                  <a:lnTo>
                    <a:pt x="26539" y="59972"/>
                  </a:lnTo>
                  <a:lnTo>
                    <a:pt x="24534" y="62778"/>
                  </a:lnTo>
                  <a:lnTo>
                    <a:pt x="22690" y="65664"/>
                  </a:lnTo>
                  <a:lnTo>
                    <a:pt x="20846" y="68551"/>
                  </a:lnTo>
                  <a:lnTo>
                    <a:pt x="19082" y="71517"/>
                  </a:lnTo>
                  <a:lnTo>
                    <a:pt x="17398" y="74484"/>
                  </a:lnTo>
                  <a:lnTo>
                    <a:pt x="15795" y="77530"/>
                  </a:lnTo>
                  <a:lnTo>
                    <a:pt x="14271" y="80657"/>
                  </a:lnTo>
                  <a:lnTo>
                    <a:pt x="12748" y="83784"/>
                  </a:lnTo>
                  <a:lnTo>
                    <a:pt x="11385" y="86911"/>
                  </a:lnTo>
                  <a:lnTo>
                    <a:pt x="10022" y="90198"/>
                  </a:lnTo>
                  <a:lnTo>
                    <a:pt x="8819" y="93405"/>
                  </a:lnTo>
                  <a:lnTo>
                    <a:pt x="7617" y="96693"/>
                  </a:lnTo>
                  <a:lnTo>
                    <a:pt x="6574" y="100060"/>
                  </a:lnTo>
                  <a:lnTo>
                    <a:pt x="5532" y="103427"/>
                  </a:lnTo>
                  <a:lnTo>
                    <a:pt x="4570" y="106795"/>
                  </a:lnTo>
                  <a:lnTo>
                    <a:pt x="3768" y="110242"/>
                  </a:lnTo>
                  <a:lnTo>
                    <a:pt x="2967" y="113690"/>
                  </a:lnTo>
                  <a:lnTo>
                    <a:pt x="2325" y="117137"/>
                  </a:lnTo>
                  <a:lnTo>
                    <a:pt x="1684" y="120665"/>
                  </a:lnTo>
                  <a:lnTo>
                    <a:pt x="1203" y="124273"/>
                  </a:lnTo>
                  <a:lnTo>
                    <a:pt x="802" y="127801"/>
                  </a:lnTo>
                  <a:lnTo>
                    <a:pt x="481" y="131409"/>
                  </a:lnTo>
                  <a:lnTo>
                    <a:pt x="241" y="135097"/>
                  </a:lnTo>
                  <a:lnTo>
                    <a:pt x="80" y="138705"/>
                  </a:lnTo>
                  <a:lnTo>
                    <a:pt x="0" y="142393"/>
                  </a:lnTo>
                  <a:lnTo>
                    <a:pt x="285750" y="142393"/>
                  </a:lnTo>
                  <a:lnTo>
                    <a:pt x="285670" y="138705"/>
                  </a:lnTo>
                  <a:lnTo>
                    <a:pt x="285509" y="135097"/>
                  </a:lnTo>
                  <a:lnTo>
                    <a:pt x="285269" y="131409"/>
                  </a:lnTo>
                  <a:lnTo>
                    <a:pt x="284948" y="127801"/>
                  </a:lnTo>
                  <a:lnTo>
                    <a:pt x="284547" y="124273"/>
                  </a:lnTo>
                  <a:lnTo>
                    <a:pt x="284066" y="120665"/>
                  </a:lnTo>
                  <a:lnTo>
                    <a:pt x="283425" y="117137"/>
                  </a:lnTo>
                  <a:lnTo>
                    <a:pt x="282783" y="113690"/>
                  </a:lnTo>
                  <a:lnTo>
                    <a:pt x="281982" y="110242"/>
                  </a:lnTo>
                  <a:lnTo>
                    <a:pt x="281180" y="106795"/>
                  </a:lnTo>
                  <a:lnTo>
                    <a:pt x="280218" y="103427"/>
                  </a:lnTo>
                  <a:lnTo>
                    <a:pt x="279176" y="100060"/>
                  </a:lnTo>
                  <a:lnTo>
                    <a:pt x="278133" y="96693"/>
                  </a:lnTo>
                  <a:lnTo>
                    <a:pt x="276931" y="93405"/>
                  </a:lnTo>
                  <a:lnTo>
                    <a:pt x="275728" y="90198"/>
                  </a:lnTo>
                  <a:lnTo>
                    <a:pt x="274365" y="86911"/>
                  </a:lnTo>
                  <a:lnTo>
                    <a:pt x="273002" y="83784"/>
                  </a:lnTo>
                  <a:lnTo>
                    <a:pt x="271479" y="80657"/>
                  </a:lnTo>
                  <a:lnTo>
                    <a:pt x="269955" y="77530"/>
                  </a:lnTo>
                  <a:lnTo>
                    <a:pt x="268352" y="74484"/>
                  </a:lnTo>
                  <a:lnTo>
                    <a:pt x="266668" y="71517"/>
                  </a:lnTo>
                  <a:lnTo>
                    <a:pt x="264904" y="68551"/>
                  </a:lnTo>
                  <a:lnTo>
                    <a:pt x="263060" y="65664"/>
                  </a:lnTo>
                  <a:lnTo>
                    <a:pt x="261216" y="62778"/>
                  </a:lnTo>
                  <a:lnTo>
                    <a:pt x="259212" y="59972"/>
                  </a:lnTo>
                  <a:lnTo>
                    <a:pt x="257207" y="57166"/>
                  </a:lnTo>
                  <a:lnTo>
                    <a:pt x="255122" y="54440"/>
                  </a:lnTo>
                  <a:lnTo>
                    <a:pt x="252958" y="51794"/>
                  </a:lnTo>
                  <a:lnTo>
                    <a:pt x="250713" y="49228"/>
                  </a:lnTo>
                  <a:lnTo>
                    <a:pt x="248468" y="46663"/>
                  </a:lnTo>
                  <a:lnTo>
                    <a:pt x="246143" y="44097"/>
                  </a:lnTo>
                  <a:lnTo>
                    <a:pt x="243737" y="41692"/>
                  </a:lnTo>
                  <a:lnTo>
                    <a:pt x="241332" y="39286"/>
                  </a:lnTo>
                  <a:lnTo>
                    <a:pt x="238766" y="36961"/>
                  </a:lnTo>
                  <a:lnTo>
                    <a:pt x="236201" y="34716"/>
                  </a:lnTo>
                  <a:lnTo>
                    <a:pt x="233635" y="32471"/>
                  </a:lnTo>
                  <a:lnTo>
                    <a:pt x="230909" y="30387"/>
                  </a:lnTo>
                  <a:lnTo>
                    <a:pt x="228183" y="28302"/>
                  </a:lnTo>
                  <a:lnTo>
                    <a:pt x="225457" y="26298"/>
                  </a:lnTo>
                  <a:lnTo>
                    <a:pt x="222651" y="24293"/>
                  </a:lnTo>
                  <a:lnTo>
                    <a:pt x="219765" y="22449"/>
                  </a:lnTo>
                  <a:lnTo>
                    <a:pt x="216798" y="20605"/>
                  </a:lnTo>
                  <a:lnTo>
                    <a:pt x="213831" y="18841"/>
                  </a:lnTo>
                  <a:lnTo>
                    <a:pt x="210865" y="17158"/>
                  </a:lnTo>
                  <a:lnTo>
                    <a:pt x="207818" y="15554"/>
                  </a:lnTo>
                  <a:lnTo>
                    <a:pt x="204691" y="14031"/>
                  </a:lnTo>
                  <a:lnTo>
                    <a:pt x="201564" y="12588"/>
                  </a:lnTo>
                  <a:lnTo>
                    <a:pt x="198357" y="11144"/>
                  </a:lnTo>
                  <a:lnTo>
                    <a:pt x="195150" y="9862"/>
                  </a:lnTo>
                  <a:lnTo>
                    <a:pt x="191943" y="8659"/>
                  </a:lnTo>
                  <a:lnTo>
                    <a:pt x="188576" y="7456"/>
                  </a:lnTo>
                  <a:lnTo>
                    <a:pt x="185289" y="6414"/>
                  </a:lnTo>
                  <a:lnTo>
                    <a:pt x="181921" y="5372"/>
                  </a:lnTo>
                  <a:lnTo>
                    <a:pt x="178473" y="4490"/>
                  </a:lnTo>
                  <a:lnTo>
                    <a:pt x="175106" y="3608"/>
                  </a:lnTo>
                  <a:lnTo>
                    <a:pt x="171578" y="2886"/>
                  </a:lnTo>
                  <a:lnTo>
                    <a:pt x="168131" y="2245"/>
                  </a:lnTo>
                  <a:lnTo>
                    <a:pt x="164603" y="1604"/>
                  </a:lnTo>
                  <a:lnTo>
                    <a:pt x="161075" y="1122"/>
                  </a:lnTo>
                  <a:lnTo>
                    <a:pt x="157467" y="722"/>
                  </a:lnTo>
                  <a:lnTo>
                    <a:pt x="153859" y="401"/>
                  </a:lnTo>
                  <a:lnTo>
                    <a:pt x="150251" y="160"/>
                  </a:lnTo>
                  <a:lnTo>
                    <a:pt x="146563" y="80"/>
                  </a:lnTo>
                  <a:lnTo>
                    <a:pt x="142875" y="0"/>
                  </a:lnTo>
                  <a:close/>
                </a:path>
              </a:pathLst>
            </a:custGeom>
            <a:gradFill>
              <a:gsLst>
                <a:gs pos="0">
                  <a:srgbClr val="F7D3B8"/>
                </a:gs>
                <a:gs pos="48000">
                  <a:srgbClr val="FFEBDC"/>
                </a:gs>
                <a:gs pos="100000">
                  <a:srgbClr val="F7F5E6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294" name="Google Shape;294;p34"/>
            <p:cNvSpPr/>
            <p:nvPr/>
          </p:nvSpPr>
          <p:spPr>
            <a:xfrm rot="10800000">
              <a:off x="5827660" y="2257603"/>
              <a:ext cx="627438" cy="624983"/>
            </a:xfrm>
            <a:custGeom>
              <a:rect b="b" l="l" r="r" t="t"/>
              <a:pathLst>
                <a:path extrusionOk="0" h="209550" w="210021">
                  <a:moveTo>
                    <a:pt x="210021" y="0"/>
                  </a:moveTo>
                  <a:lnTo>
                    <a:pt x="204593" y="118"/>
                  </a:lnTo>
                  <a:lnTo>
                    <a:pt x="199284" y="236"/>
                  </a:lnTo>
                  <a:lnTo>
                    <a:pt x="193856" y="590"/>
                  </a:lnTo>
                  <a:lnTo>
                    <a:pt x="188547" y="1062"/>
                  </a:lnTo>
                  <a:lnTo>
                    <a:pt x="183355" y="1652"/>
                  </a:lnTo>
                  <a:lnTo>
                    <a:pt x="178046" y="2478"/>
                  </a:lnTo>
                  <a:lnTo>
                    <a:pt x="172854" y="3304"/>
                  </a:lnTo>
                  <a:lnTo>
                    <a:pt x="167781" y="4248"/>
                  </a:lnTo>
                  <a:lnTo>
                    <a:pt x="162707" y="5428"/>
                  </a:lnTo>
                  <a:lnTo>
                    <a:pt x="157634" y="6607"/>
                  </a:lnTo>
                  <a:lnTo>
                    <a:pt x="152678" y="8023"/>
                  </a:lnTo>
                  <a:lnTo>
                    <a:pt x="147723" y="9439"/>
                  </a:lnTo>
                  <a:lnTo>
                    <a:pt x="142767" y="11091"/>
                  </a:lnTo>
                  <a:lnTo>
                    <a:pt x="137930" y="12743"/>
                  </a:lnTo>
                  <a:lnTo>
                    <a:pt x="133092" y="14631"/>
                  </a:lnTo>
                  <a:lnTo>
                    <a:pt x="128372" y="16519"/>
                  </a:lnTo>
                  <a:lnTo>
                    <a:pt x="123771" y="18524"/>
                  </a:lnTo>
                  <a:lnTo>
                    <a:pt x="119169" y="20766"/>
                  </a:lnTo>
                  <a:lnTo>
                    <a:pt x="114568" y="23008"/>
                  </a:lnTo>
                  <a:lnTo>
                    <a:pt x="110084" y="25368"/>
                  </a:lnTo>
                  <a:lnTo>
                    <a:pt x="105718" y="27846"/>
                  </a:lnTo>
                  <a:lnTo>
                    <a:pt x="101353" y="30441"/>
                  </a:lnTo>
                  <a:lnTo>
                    <a:pt x="96987" y="33037"/>
                  </a:lnTo>
                  <a:lnTo>
                    <a:pt x="92740" y="35869"/>
                  </a:lnTo>
                  <a:lnTo>
                    <a:pt x="88610" y="38701"/>
                  </a:lnTo>
                  <a:lnTo>
                    <a:pt x="84598" y="41650"/>
                  </a:lnTo>
                  <a:lnTo>
                    <a:pt x="80587" y="44718"/>
                  </a:lnTo>
                  <a:lnTo>
                    <a:pt x="76693" y="47904"/>
                  </a:lnTo>
                  <a:lnTo>
                    <a:pt x="72799" y="51208"/>
                  </a:lnTo>
                  <a:lnTo>
                    <a:pt x="69024" y="54511"/>
                  </a:lnTo>
                  <a:lnTo>
                    <a:pt x="65366" y="57933"/>
                  </a:lnTo>
                  <a:lnTo>
                    <a:pt x="61708" y="61473"/>
                  </a:lnTo>
                  <a:lnTo>
                    <a:pt x="58169" y="65012"/>
                  </a:lnTo>
                  <a:lnTo>
                    <a:pt x="54747" y="68670"/>
                  </a:lnTo>
                  <a:lnTo>
                    <a:pt x="51443" y="72446"/>
                  </a:lnTo>
                  <a:lnTo>
                    <a:pt x="48140" y="76339"/>
                  </a:lnTo>
                  <a:lnTo>
                    <a:pt x="45072" y="80233"/>
                  </a:lnTo>
                  <a:lnTo>
                    <a:pt x="42004" y="84245"/>
                  </a:lnTo>
                  <a:lnTo>
                    <a:pt x="38936" y="88256"/>
                  </a:lnTo>
                  <a:lnTo>
                    <a:pt x="36105" y="92386"/>
                  </a:lnTo>
                  <a:lnTo>
                    <a:pt x="33273" y="96634"/>
                  </a:lnTo>
                  <a:lnTo>
                    <a:pt x="30677" y="100881"/>
                  </a:lnTo>
                  <a:lnTo>
                    <a:pt x="28081" y="105247"/>
                  </a:lnTo>
                  <a:lnTo>
                    <a:pt x="25604" y="109731"/>
                  </a:lnTo>
                  <a:lnTo>
                    <a:pt x="23244" y="114214"/>
                  </a:lnTo>
                  <a:lnTo>
                    <a:pt x="20884" y="118698"/>
                  </a:lnTo>
                  <a:lnTo>
                    <a:pt x="18760" y="123299"/>
                  </a:lnTo>
                  <a:lnTo>
                    <a:pt x="16754" y="128019"/>
                  </a:lnTo>
                  <a:lnTo>
                    <a:pt x="14749" y="132739"/>
                  </a:lnTo>
                  <a:lnTo>
                    <a:pt x="12979" y="137576"/>
                  </a:lnTo>
                  <a:lnTo>
                    <a:pt x="11209" y="142414"/>
                  </a:lnTo>
                  <a:lnTo>
                    <a:pt x="9557" y="147251"/>
                  </a:lnTo>
                  <a:lnTo>
                    <a:pt x="8141" y="152207"/>
                  </a:lnTo>
                  <a:lnTo>
                    <a:pt x="6725" y="157163"/>
                  </a:lnTo>
                  <a:lnTo>
                    <a:pt x="5546" y="162236"/>
                  </a:lnTo>
                  <a:lnTo>
                    <a:pt x="4366" y="167310"/>
                  </a:lnTo>
                  <a:lnTo>
                    <a:pt x="3422" y="172501"/>
                  </a:lnTo>
                  <a:lnTo>
                    <a:pt x="2478" y="177693"/>
                  </a:lnTo>
                  <a:lnTo>
                    <a:pt x="1770" y="182884"/>
                  </a:lnTo>
                  <a:lnTo>
                    <a:pt x="1180" y="188076"/>
                  </a:lnTo>
                  <a:lnTo>
                    <a:pt x="708" y="193385"/>
                  </a:lnTo>
                  <a:lnTo>
                    <a:pt x="354" y="198813"/>
                  </a:lnTo>
                  <a:lnTo>
                    <a:pt x="118" y="204122"/>
                  </a:lnTo>
                  <a:lnTo>
                    <a:pt x="0" y="209550"/>
                  </a:lnTo>
                  <a:lnTo>
                    <a:pt x="210021" y="209550"/>
                  </a:lnTo>
                  <a:lnTo>
                    <a:pt x="210021" y="0"/>
                  </a:lnTo>
                  <a:close/>
                </a:path>
              </a:pathLst>
            </a:custGeom>
            <a:solidFill>
              <a:srgbClr val="F0EACE"/>
            </a:soli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295" name="Google Shape;295;p34"/>
            <p:cNvSpPr/>
            <p:nvPr/>
          </p:nvSpPr>
          <p:spPr>
            <a:xfrm flipH="1" rot="10800000">
              <a:off x="5829951" y="2883934"/>
              <a:ext cx="627438" cy="624983"/>
            </a:xfrm>
            <a:custGeom>
              <a:rect b="b" l="l" r="r" t="t"/>
              <a:pathLst>
                <a:path extrusionOk="0" h="209550" w="210021">
                  <a:moveTo>
                    <a:pt x="210021" y="0"/>
                  </a:moveTo>
                  <a:lnTo>
                    <a:pt x="204593" y="118"/>
                  </a:lnTo>
                  <a:lnTo>
                    <a:pt x="199284" y="236"/>
                  </a:lnTo>
                  <a:lnTo>
                    <a:pt x="193856" y="590"/>
                  </a:lnTo>
                  <a:lnTo>
                    <a:pt x="188547" y="1062"/>
                  </a:lnTo>
                  <a:lnTo>
                    <a:pt x="183355" y="1652"/>
                  </a:lnTo>
                  <a:lnTo>
                    <a:pt x="178046" y="2478"/>
                  </a:lnTo>
                  <a:lnTo>
                    <a:pt x="172854" y="3304"/>
                  </a:lnTo>
                  <a:lnTo>
                    <a:pt x="167781" y="4248"/>
                  </a:lnTo>
                  <a:lnTo>
                    <a:pt x="162707" y="5428"/>
                  </a:lnTo>
                  <a:lnTo>
                    <a:pt x="157634" y="6607"/>
                  </a:lnTo>
                  <a:lnTo>
                    <a:pt x="152678" y="8023"/>
                  </a:lnTo>
                  <a:lnTo>
                    <a:pt x="147723" y="9439"/>
                  </a:lnTo>
                  <a:lnTo>
                    <a:pt x="142767" y="11091"/>
                  </a:lnTo>
                  <a:lnTo>
                    <a:pt x="137930" y="12743"/>
                  </a:lnTo>
                  <a:lnTo>
                    <a:pt x="133092" y="14631"/>
                  </a:lnTo>
                  <a:lnTo>
                    <a:pt x="128372" y="16519"/>
                  </a:lnTo>
                  <a:lnTo>
                    <a:pt x="123771" y="18524"/>
                  </a:lnTo>
                  <a:lnTo>
                    <a:pt x="119169" y="20766"/>
                  </a:lnTo>
                  <a:lnTo>
                    <a:pt x="114568" y="23008"/>
                  </a:lnTo>
                  <a:lnTo>
                    <a:pt x="110084" y="25368"/>
                  </a:lnTo>
                  <a:lnTo>
                    <a:pt x="105718" y="27846"/>
                  </a:lnTo>
                  <a:lnTo>
                    <a:pt x="101353" y="30441"/>
                  </a:lnTo>
                  <a:lnTo>
                    <a:pt x="96987" y="33037"/>
                  </a:lnTo>
                  <a:lnTo>
                    <a:pt x="92740" y="35869"/>
                  </a:lnTo>
                  <a:lnTo>
                    <a:pt x="88610" y="38701"/>
                  </a:lnTo>
                  <a:lnTo>
                    <a:pt x="84598" y="41650"/>
                  </a:lnTo>
                  <a:lnTo>
                    <a:pt x="80587" y="44718"/>
                  </a:lnTo>
                  <a:lnTo>
                    <a:pt x="76693" y="47904"/>
                  </a:lnTo>
                  <a:lnTo>
                    <a:pt x="72799" y="51208"/>
                  </a:lnTo>
                  <a:lnTo>
                    <a:pt x="69024" y="54511"/>
                  </a:lnTo>
                  <a:lnTo>
                    <a:pt x="65366" y="57933"/>
                  </a:lnTo>
                  <a:lnTo>
                    <a:pt x="61708" y="61473"/>
                  </a:lnTo>
                  <a:lnTo>
                    <a:pt x="58169" y="65012"/>
                  </a:lnTo>
                  <a:lnTo>
                    <a:pt x="54747" y="68670"/>
                  </a:lnTo>
                  <a:lnTo>
                    <a:pt x="51443" y="72446"/>
                  </a:lnTo>
                  <a:lnTo>
                    <a:pt x="48140" y="76339"/>
                  </a:lnTo>
                  <a:lnTo>
                    <a:pt x="45072" y="80233"/>
                  </a:lnTo>
                  <a:lnTo>
                    <a:pt x="42004" y="84245"/>
                  </a:lnTo>
                  <a:lnTo>
                    <a:pt x="38936" y="88256"/>
                  </a:lnTo>
                  <a:lnTo>
                    <a:pt x="36105" y="92386"/>
                  </a:lnTo>
                  <a:lnTo>
                    <a:pt x="33273" y="96634"/>
                  </a:lnTo>
                  <a:lnTo>
                    <a:pt x="30677" y="100881"/>
                  </a:lnTo>
                  <a:lnTo>
                    <a:pt x="28081" y="105247"/>
                  </a:lnTo>
                  <a:lnTo>
                    <a:pt x="25604" y="109731"/>
                  </a:lnTo>
                  <a:lnTo>
                    <a:pt x="23244" y="114214"/>
                  </a:lnTo>
                  <a:lnTo>
                    <a:pt x="20884" y="118698"/>
                  </a:lnTo>
                  <a:lnTo>
                    <a:pt x="18760" y="123299"/>
                  </a:lnTo>
                  <a:lnTo>
                    <a:pt x="16754" y="128019"/>
                  </a:lnTo>
                  <a:lnTo>
                    <a:pt x="14749" y="132739"/>
                  </a:lnTo>
                  <a:lnTo>
                    <a:pt x="12979" y="137576"/>
                  </a:lnTo>
                  <a:lnTo>
                    <a:pt x="11209" y="142414"/>
                  </a:lnTo>
                  <a:lnTo>
                    <a:pt x="9557" y="147251"/>
                  </a:lnTo>
                  <a:lnTo>
                    <a:pt x="8141" y="152207"/>
                  </a:lnTo>
                  <a:lnTo>
                    <a:pt x="6725" y="157163"/>
                  </a:lnTo>
                  <a:lnTo>
                    <a:pt x="5546" y="162236"/>
                  </a:lnTo>
                  <a:lnTo>
                    <a:pt x="4366" y="167310"/>
                  </a:lnTo>
                  <a:lnTo>
                    <a:pt x="3422" y="172501"/>
                  </a:lnTo>
                  <a:lnTo>
                    <a:pt x="2478" y="177693"/>
                  </a:lnTo>
                  <a:lnTo>
                    <a:pt x="1770" y="182884"/>
                  </a:lnTo>
                  <a:lnTo>
                    <a:pt x="1180" y="188076"/>
                  </a:lnTo>
                  <a:lnTo>
                    <a:pt x="708" y="193385"/>
                  </a:lnTo>
                  <a:lnTo>
                    <a:pt x="354" y="198813"/>
                  </a:lnTo>
                  <a:lnTo>
                    <a:pt x="118" y="204122"/>
                  </a:lnTo>
                  <a:lnTo>
                    <a:pt x="0" y="209550"/>
                  </a:lnTo>
                  <a:lnTo>
                    <a:pt x="210021" y="209550"/>
                  </a:lnTo>
                  <a:lnTo>
                    <a:pt x="210021" y="0"/>
                  </a:lnTo>
                  <a:close/>
                </a:path>
              </a:pathLst>
            </a:custGeom>
            <a:solidFill>
              <a:srgbClr val="F1E398"/>
            </a:soli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296" name="Google Shape;296;p34"/>
            <p:cNvSpPr/>
            <p:nvPr/>
          </p:nvSpPr>
          <p:spPr>
            <a:xfrm>
              <a:off x="4543380" y="2257481"/>
              <a:ext cx="1255157" cy="625105"/>
            </a:xfrm>
            <a:custGeom>
              <a:rect b="b" l="l" r="r" t="t"/>
              <a:pathLst>
                <a:path extrusionOk="0" h="142393" w="285750">
                  <a:moveTo>
                    <a:pt x="142875" y="0"/>
                  </a:moveTo>
                  <a:lnTo>
                    <a:pt x="139187" y="80"/>
                  </a:lnTo>
                  <a:lnTo>
                    <a:pt x="135499" y="160"/>
                  </a:lnTo>
                  <a:lnTo>
                    <a:pt x="131891" y="401"/>
                  </a:lnTo>
                  <a:lnTo>
                    <a:pt x="128283" y="722"/>
                  </a:lnTo>
                  <a:lnTo>
                    <a:pt x="124675" y="1122"/>
                  </a:lnTo>
                  <a:lnTo>
                    <a:pt x="121147" y="1604"/>
                  </a:lnTo>
                  <a:lnTo>
                    <a:pt x="117619" y="2245"/>
                  </a:lnTo>
                  <a:lnTo>
                    <a:pt x="114172" y="2886"/>
                  </a:lnTo>
                  <a:lnTo>
                    <a:pt x="110644" y="3608"/>
                  </a:lnTo>
                  <a:lnTo>
                    <a:pt x="107277" y="4490"/>
                  </a:lnTo>
                  <a:lnTo>
                    <a:pt x="103829" y="5372"/>
                  </a:lnTo>
                  <a:lnTo>
                    <a:pt x="100461" y="6414"/>
                  </a:lnTo>
                  <a:lnTo>
                    <a:pt x="97174" y="7456"/>
                  </a:lnTo>
                  <a:lnTo>
                    <a:pt x="93807" y="8659"/>
                  </a:lnTo>
                  <a:lnTo>
                    <a:pt x="90600" y="9862"/>
                  </a:lnTo>
                  <a:lnTo>
                    <a:pt x="87393" y="11144"/>
                  </a:lnTo>
                  <a:lnTo>
                    <a:pt x="84186" y="12588"/>
                  </a:lnTo>
                  <a:lnTo>
                    <a:pt x="81059" y="14031"/>
                  </a:lnTo>
                  <a:lnTo>
                    <a:pt x="77932" y="15554"/>
                  </a:lnTo>
                  <a:lnTo>
                    <a:pt x="74885" y="17158"/>
                  </a:lnTo>
                  <a:lnTo>
                    <a:pt x="71919" y="18841"/>
                  </a:lnTo>
                  <a:lnTo>
                    <a:pt x="68952" y="20605"/>
                  </a:lnTo>
                  <a:lnTo>
                    <a:pt x="65985" y="22449"/>
                  </a:lnTo>
                  <a:lnTo>
                    <a:pt x="63099" y="24293"/>
                  </a:lnTo>
                  <a:lnTo>
                    <a:pt x="60293" y="26298"/>
                  </a:lnTo>
                  <a:lnTo>
                    <a:pt x="57567" y="28302"/>
                  </a:lnTo>
                  <a:lnTo>
                    <a:pt x="54841" y="30387"/>
                  </a:lnTo>
                  <a:lnTo>
                    <a:pt x="52115" y="32471"/>
                  </a:lnTo>
                  <a:lnTo>
                    <a:pt x="49549" y="34716"/>
                  </a:lnTo>
                  <a:lnTo>
                    <a:pt x="46984" y="36961"/>
                  </a:lnTo>
                  <a:lnTo>
                    <a:pt x="44418" y="39286"/>
                  </a:lnTo>
                  <a:lnTo>
                    <a:pt x="42013" y="41692"/>
                  </a:lnTo>
                  <a:lnTo>
                    <a:pt x="39607" y="44097"/>
                  </a:lnTo>
                  <a:lnTo>
                    <a:pt x="37282" y="46663"/>
                  </a:lnTo>
                  <a:lnTo>
                    <a:pt x="35037" y="49228"/>
                  </a:lnTo>
                  <a:lnTo>
                    <a:pt x="32792" y="51794"/>
                  </a:lnTo>
                  <a:lnTo>
                    <a:pt x="30628" y="54440"/>
                  </a:lnTo>
                  <a:lnTo>
                    <a:pt x="28543" y="57166"/>
                  </a:lnTo>
                  <a:lnTo>
                    <a:pt x="26539" y="59972"/>
                  </a:lnTo>
                  <a:lnTo>
                    <a:pt x="24534" y="62778"/>
                  </a:lnTo>
                  <a:lnTo>
                    <a:pt x="22690" y="65664"/>
                  </a:lnTo>
                  <a:lnTo>
                    <a:pt x="20846" y="68551"/>
                  </a:lnTo>
                  <a:lnTo>
                    <a:pt x="19082" y="71517"/>
                  </a:lnTo>
                  <a:lnTo>
                    <a:pt x="17398" y="74484"/>
                  </a:lnTo>
                  <a:lnTo>
                    <a:pt x="15795" y="77530"/>
                  </a:lnTo>
                  <a:lnTo>
                    <a:pt x="14271" y="80657"/>
                  </a:lnTo>
                  <a:lnTo>
                    <a:pt x="12748" y="83784"/>
                  </a:lnTo>
                  <a:lnTo>
                    <a:pt x="11385" y="86911"/>
                  </a:lnTo>
                  <a:lnTo>
                    <a:pt x="10022" y="90198"/>
                  </a:lnTo>
                  <a:lnTo>
                    <a:pt x="8819" y="93405"/>
                  </a:lnTo>
                  <a:lnTo>
                    <a:pt x="7617" y="96693"/>
                  </a:lnTo>
                  <a:lnTo>
                    <a:pt x="6574" y="100060"/>
                  </a:lnTo>
                  <a:lnTo>
                    <a:pt x="5532" y="103427"/>
                  </a:lnTo>
                  <a:lnTo>
                    <a:pt x="4570" y="106795"/>
                  </a:lnTo>
                  <a:lnTo>
                    <a:pt x="3768" y="110242"/>
                  </a:lnTo>
                  <a:lnTo>
                    <a:pt x="2967" y="113690"/>
                  </a:lnTo>
                  <a:lnTo>
                    <a:pt x="2325" y="117137"/>
                  </a:lnTo>
                  <a:lnTo>
                    <a:pt x="1684" y="120665"/>
                  </a:lnTo>
                  <a:lnTo>
                    <a:pt x="1203" y="124273"/>
                  </a:lnTo>
                  <a:lnTo>
                    <a:pt x="802" y="127801"/>
                  </a:lnTo>
                  <a:lnTo>
                    <a:pt x="481" y="131409"/>
                  </a:lnTo>
                  <a:lnTo>
                    <a:pt x="241" y="135097"/>
                  </a:lnTo>
                  <a:lnTo>
                    <a:pt x="80" y="138705"/>
                  </a:lnTo>
                  <a:lnTo>
                    <a:pt x="0" y="142393"/>
                  </a:lnTo>
                  <a:lnTo>
                    <a:pt x="285750" y="142393"/>
                  </a:lnTo>
                  <a:lnTo>
                    <a:pt x="285670" y="138705"/>
                  </a:lnTo>
                  <a:lnTo>
                    <a:pt x="285509" y="135097"/>
                  </a:lnTo>
                  <a:lnTo>
                    <a:pt x="285269" y="131409"/>
                  </a:lnTo>
                  <a:lnTo>
                    <a:pt x="284948" y="127801"/>
                  </a:lnTo>
                  <a:lnTo>
                    <a:pt x="284547" y="124273"/>
                  </a:lnTo>
                  <a:lnTo>
                    <a:pt x="284066" y="120665"/>
                  </a:lnTo>
                  <a:lnTo>
                    <a:pt x="283425" y="117137"/>
                  </a:lnTo>
                  <a:lnTo>
                    <a:pt x="282783" y="113690"/>
                  </a:lnTo>
                  <a:lnTo>
                    <a:pt x="281982" y="110242"/>
                  </a:lnTo>
                  <a:lnTo>
                    <a:pt x="281180" y="106795"/>
                  </a:lnTo>
                  <a:lnTo>
                    <a:pt x="280218" y="103427"/>
                  </a:lnTo>
                  <a:lnTo>
                    <a:pt x="279176" y="100060"/>
                  </a:lnTo>
                  <a:lnTo>
                    <a:pt x="278133" y="96693"/>
                  </a:lnTo>
                  <a:lnTo>
                    <a:pt x="276931" y="93405"/>
                  </a:lnTo>
                  <a:lnTo>
                    <a:pt x="275728" y="90198"/>
                  </a:lnTo>
                  <a:lnTo>
                    <a:pt x="274365" y="86911"/>
                  </a:lnTo>
                  <a:lnTo>
                    <a:pt x="273002" y="83784"/>
                  </a:lnTo>
                  <a:lnTo>
                    <a:pt x="271479" y="80657"/>
                  </a:lnTo>
                  <a:lnTo>
                    <a:pt x="269955" y="77530"/>
                  </a:lnTo>
                  <a:lnTo>
                    <a:pt x="268352" y="74484"/>
                  </a:lnTo>
                  <a:lnTo>
                    <a:pt x="266668" y="71517"/>
                  </a:lnTo>
                  <a:lnTo>
                    <a:pt x="264904" y="68551"/>
                  </a:lnTo>
                  <a:lnTo>
                    <a:pt x="263060" y="65664"/>
                  </a:lnTo>
                  <a:lnTo>
                    <a:pt x="261216" y="62778"/>
                  </a:lnTo>
                  <a:lnTo>
                    <a:pt x="259212" y="59972"/>
                  </a:lnTo>
                  <a:lnTo>
                    <a:pt x="257207" y="57166"/>
                  </a:lnTo>
                  <a:lnTo>
                    <a:pt x="255122" y="54440"/>
                  </a:lnTo>
                  <a:lnTo>
                    <a:pt x="252958" y="51794"/>
                  </a:lnTo>
                  <a:lnTo>
                    <a:pt x="250713" y="49228"/>
                  </a:lnTo>
                  <a:lnTo>
                    <a:pt x="248468" y="46663"/>
                  </a:lnTo>
                  <a:lnTo>
                    <a:pt x="246143" y="44097"/>
                  </a:lnTo>
                  <a:lnTo>
                    <a:pt x="243737" y="41692"/>
                  </a:lnTo>
                  <a:lnTo>
                    <a:pt x="241332" y="39286"/>
                  </a:lnTo>
                  <a:lnTo>
                    <a:pt x="238766" y="36961"/>
                  </a:lnTo>
                  <a:lnTo>
                    <a:pt x="236201" y="34716"/>
                  </a:lnTo>
                  <a:lnTo>
                    <a:pt x="233635" y="32471"/>
                  </a:lnTo>
                  <a:lnTo>
                    <a:pt x="230909" y="30387"/>
                  </a:lnTo>
                  <a:lnTo>
                    <a:pt x="228183" y="28302"/>
                  </a:lnTo>
                  <a:lnTo>
                    <a:pt x="225457" y="26298"/>
                  </a:lnTo>
                  <a:lnTo>
                    <a:pt x="222651" y="24293"/>
                  </a:lnTo>
                  <a:lnTo>
                    <a:pt x="219765" y="22449"/>
                  </a:lnTo>
                  <a:lnTo>
                    <a:pt x="216798" y="20605"/>
                  </a:lnTo>
                  <a:lnTo>
                    <a:pt x="213831" y="18841"/>
                  </a:lnTo>
                  <a:lnTo>
                    <a:pt x="210865" y="17158"/>
                  </a:lnTo>
                  <a:lnTo>
                    <a:pt x="207818" y="15554"/>
                  </a:lnTo>
                  <a:lnTo>
                    <a:pt x="204691" y="14031"/>
                  </a:lnTo>
                  <a:lnTo>
                    <a:pt x="201564" y="12588"/>
                  </a:lnTo>
                  <a:lnTo>
                    <a:pt x="198357" y="11144"/>
                  </a:lnTo>
                  <a:lnTo>
                    <a:pt x="195150" y="9862"/>
                  </a:lnTo>
                  <a:lnTo>
                    <a:pt x="191943" y="8659"/>
                  </a:lnTo>
                  <a:lnTo>
                    <a:pt x="188576" y="7456"/>
                  </a:lnTo>
                  <a:lnTo>
                    <a:pt x="185289" y="6414"/>
                  </a:lnTo>
                  <a:lnTo>
                    <a:pt x="181921" y="5372"/>
                  </a:lnTo>
                  <a:lnTo>
                    <a:pt x="178473" y="4490"/>
                  </a:lnTo>
                  <a:lnTo>
                    <a:pt x="175106" y="3608"/>
                  </a:lnTo>
                  <a:lnTo>
                    <a:pt x="171578" y="2886"/>
                  </a:lnTo>
                  <a:lnTo>
                    <a:pt x="168131" y="2245"/>
                  </a:lnTo>
                  <a:lnTo>
                    <a:pt x="164603" y="1604"/>
                  </a:lnTo>
                  <a:lnTo>
                    <a:pt x="161075" y="1122"/>
                  </a:lnTo>
                  <a:lnTo>
                    <a:pt x="157467" y="722"/>
                  </a:lnTo>
                  <a:lnTo>
                    <a:pt x="153859" y="401"/>
                  </a:lnTo>
                  <a:lnTo>
                    <a:pt x="150251" y="160"/>
                  </a:lnTo>
                  <a:lnTo>
                    <a:pt x="146563" y="80"/>
                  </a:lnTo>
                  <a:lnTo>
                    <a:pt x="142875" y="0"/>
                  </a:lnTo>
                  <a:close/>
                </a:path>
              </a:pathLst>
            </a:custGeom>
            <a:gradFill>
              <a:gsLst>
                <a:gs pos="0">
                  <a:srgbClr val="F7D3B8"/>
                </a:gs>
                <a:gs pos="48000">
                  <a:srgbClr val="FFEBDC"/>
                </a:gs>
                <a:gs pos="100000">
                  <a:srgbClr val="F7F5E6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297" name="Google Shape;297;p34"/>
            <p:cNvSpPr/>
            <p:nvPr/>
          </p:nvSpPr>
          <p:spPr>
            <a:xfrm rot="10800000">
              <a:off x="5201479" y="2883934"/>
              <a:ext cx="627438" cy="624983"/>
            </a:xfrm>
            <a:custGeom>
              <a:rect b="b" l="l" r="r" t="t"/>
              <a:pathLst>
                <a:path extrusionOk="0" h="209550" w="210021">
                  <a:moveTo>
                    <a:pt x="210021" y="0"/>
                  </a:moveTo>
                  <a:lnTo>
                    <a:pt x="204593" y="118"/>
                  </a:lnTo>
                  <a:lnTo>
                    <a:pt x="199284" y="236"/>
                  </a:lnTo>
                  <a:lnTo>
                    <a:pt x="193856" y="590"/>
                  </a:lnTo>
                  <a:lnTo>
                    <a:pt x="188547" y="1062"/>
                  </a:lnTo>
                  <a:lnTo>
                    <a:pt x="183355" y="1652"/>
                  </a:lnTo>
                  <a:lnTo>
                    <a:pt x="178046" y="2478"/>
                  </a:lnTo>
                  <a:lnTo>
                    <a:pt x="172854" y="3304"/>
                  </a:lnTo>
                  <a:lnTo>
                    <a:pt x="167781" y="4248"/>
                  </a:lnTo>
                  <a:lnTo>
                    <a:pt x="162707" y="5428"/>
                  </a:lnTo>
                  <a:lnTo>
                    <a:pt x="157634" y="6607"/>
                  </a:lnTo>
                  <a:lnTo>
                    <a:pt x="152678" y="8023"/>
                  </a:lnTo>
                  <a:lnTo>
                    <a:pt x="147723" y="9439"/>
                  </a:lnTo>
                  <a:lnTo>
                    <a:pt x="142767" y="11091"/>
                  </a:lnTo>
                  <a:lnTo>
                    <a:pt x="137930" y="12743"/>
                  </a:lnTo>
                  <a:lnTo>
                    <a:pt x="133092" y="14631"/>
                  </a:lnTo>
                  <a:lnTo>
                    <a:pt x="128372" y="16519"/>
                  </a:lnTo>
                  <a:lnTo>
                    <a:pt x="123771" y="18524"/>
                  </a:lnTo>
                  <a:lnTo>
                    <a:pt x="119169" y="20766"/>
                  </a:lnTo>
                  <a:lnTo>
                    <a:pt x="114568" y="23008"/>
                  </a:lnTo>
                  <a:lnTo>
                    <a:pt x="110084" y="25368"/>
                  </a:lnTo>
                  <a:lnTo>
                    <a:pt x="105718" y="27846"/>
                  </a:lnTo>
                  <a:lnTo>
                    <a:pt x="101353" y="30441"/>
                  </a:lnTo>
                  <a:lnTo>
                    <a:pt x="96987" y="33037"/>
                  </a:lnTo>
                  <a:lnTo>
                    <a:pt x="92740" y="35869"/>
                  </a:lnTo>
                  <a:lnTo>
                    <a:pt x="88610" y="38701"/>
                  </a:lnTo>
                  <a:lnTo>
                    <a:pt x="84598" y="41650"/>
                  </a:lnTo>
                  <a:lnTo>
                    <a:pt x="80587" y="44718"/>
                  </a:lnTo>
                  <a:lnTo>
                    <a:pt x="76693" y="47904"/>
                  </a:lnTo>
                  <a:lnTo>
                    <a:pt x="72799" y="51208"/>
                  </a:lnTo>
                  <a:lnTo>
                    <a:pt x="69024" y="54511"/>
                  </a:lnTo>
                  <a:lnTo>
                    <a:pt x="65366" y="57933"/>
                  </a:lnTo>
                  <a:lnTo>
                    <a:pt x="61708" y="61473"/>
                  </a:lnTo>
                  <a:lnTo>
                    <a:pt x="58169" y="65012"/>
                  </a:lnTo>
                  <a:lnTo>
                    <a:pt x="54747" y="68670"/>
                  </a:lnTo>
                  <a:lnTo>
                    <a:pt x="51443" y="72446"/>
                  </a:lnTo>
                  <a:lnTo>
                    <a:pt x="48140" y="76339"/>
                  </a:lnTo>
                  <a:lnTo>
                    <a:pt x="45072" y="80233"/>
                  </a:lnTo>
                  <a:lnTo>
                    <a:pt x="42004" y="84245"/>
                  </a:lnTo>
                  <a:lnTo>
                    <a:pt x="38936" y="88256"/>
                  </a:lnTo>
                  <a:lnTo>
                    <a:pt x="36105" y="92386"/>
                  </a:lnTo>
                  <a:lnTo>
                    <a:pt x="33273" y="96634"/>
                  </a:lnTo>
                  <a:lnTo>
                    <a:pt x="30677" y="100881"/>
                  </a:lnTo>
                  <a:lnTo>
                    <a:pt x="28081" y="105247"/>
                  </a:lnTo>
                  <a:lnTo>
                    <a:pt x="25604" y="109731"/>
                  </a:lnTo>
                  <a:lnTo>
                    <a:pt x="23244" y="114214"/>
                  </a:lnTo>
                  <a:lnTo>
                    <a:pt x="20884" y="118698"/>
                  </a:lnTo>
                  <a:lnTo>
                    <a:pt x="18760" y="123299"/>
                  </a:lnTo>
                  <a:lnTo>
                    <a:pt x="16754" y="128019"/>
                  </a:lnTo>
                  <a:lnTo>
                    <a:pt x="14749" y="132739"/>
                  </a:lnTo>
                  <a:lnTo>
                    <a:pt x="12979" y="137576"/>
                  </a:lnTo>
                  <a:lnTo>
                    <a:pt x="11209" y="142414"/>
                  </a:lnTo>
                  <a:lnTo>
                    <a:pt x="9557" y="147251"/>
                  </a:lnTo>
                  <a:lnTo>
                    <a:pt x="8141" y="152207"/>
                  </a:lnTo>
                  <a:lnTo>
                    <a:pt x="6725" y="157163"/>
                  </a:lnTo>
                  <a:lnTo>
                    <a:pt x="5546" y="162236"/>
                  </a:lnTo>
                  <a:lnTo>
                    <a:pt x="4366" y="167310"/>
                  </a:lnTo>
                  <a:lnTo>
                    <a:pt x="3422" y="172501"/>
                  </a:lnTo>
                  <a:lnTo>
                    <a:pt x="2478" y="177693"/>
                  </a:lnTo>
                  <a:lnTo>
                    <a:pt x="1770" y="182884"/>
                  </a:lnTo>
                  <a:lnTo>
                    <a:pt x="1180" y="188076"/>
                  </a:lnTo>
                  <a:lnTo>
                    <a:pt x="708" y="193385"/>
                  </a:lnTo>
                  <a:lnTo>
                    <a:pt x="354" y="198813"/>
                  </a:lnTo>
                  <a:lnTo>
                    <a:pt x="118" y="204122"/>
                  </a:lnTo>
                  <a:lnTo>
                    <a:pt x="0" y="209550"/>
                  </a:lnTo>
                  <a:lnTo>
                    <a:pt x="210021" y="209550"/>
                  </a:lnTo>
                  <a:lnTo>
                    <a:pt x="210021" y="0"/>
                  </a:lnTo>
                  <a:close/>
                </a:path>
              </a:pathLst>
            </a:custGeom>
            <a:gradFill>
              <a:gsLst>
                <a:gs pos="0">
                  <a:srgbClr val="BFD7FF"/>
                </a:gs>
                <a:gs pos="50000">
                  <a:srgbClr val="CADEFF"/>
                </a:gs>
                <a:gs pos="100000">
                  <a:srgbClr val="E3EEFF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298" name="Google Shape;298;p34"/>
            <p:cNvSpPr/>
            <p:nvPr/>
          </p:nvSpPr>
          <p:spPr>
            <a:xfrm>
              <a:off x="2057986" y="1634674"/>
              <a:ext cx="1255157" cy="625105"/>
            </a:xfrm>
            <a:custGeom>
              <a:rect b="b" l="l" r="r" t="t"/>
              <a:pathLst>
                <a:path extrusionOk="0" h="142393" w="285750">
                  <a:moveTo>
                    <a:pt x="142875" y="0"/>
                  </a:moveTo>
                  <a:lnTo>
                    <a:pt x="139187" y="80"/>
                  </a:lnTo>
                  <a:lnTo>
                    <a:pt x="135499" y="160"/>
                  </a:lnTo>
                  <a:lnTo>
                    <a:pt x="131891" y="401"/>
                  </a:lnTo>
                  <a:lnTo>
                    <a:pt x="128283" y="722"/>
                  </a:lnTo>
                  <a:lnTo>
                    <a:pt x="124675" y="1122"/>
                  </a:lnTo>
                  <a:lnTo>
                    <a:pt x="121147" y="1604"/>
                  </a:lnTo>
                  <a:lnTo>
                    <a:pt x="117619" y="2245"/>
                  </a:lnTo>
                  <a:lnTo>
                    <a:pt x="114172" y="2886"/>
                  </a:lnTo>
                  <a:lnTo>
                    <a:pt x="110644" y="3608"/>
                  </a:lnTo>
                  <a:lnTo>
                    <a:pt x="107277" y="4490"/>
                  </a:lnTo>
                  <a:lnTo>
                    <a:pt x="103829" y="5372"/>
                  </a:lnTo>
                  <a:lnTo>
                    <a:pt x="100461" y="6414"/>
                  </a:lnTo>
                  <a:lnTo>
                    <a:pt x="97174" y="7456"/>
                  </a:lnTo>
                  <a:lnTo>
                    <a:pt x="93807" y="8659"/>
                  </a:lnTo>
                  <a:lnTo>
                    <a:pt x="90600" y="9862"/>
                  </a:lnTo>
                  <a:lnTo>
                    <a:pt x="87393" y="11144"/>
                  </a:lnTo>
                  <a:lnTo>
                    <a:pt x="84186" y="12588"/>
                  </a:lnTo>
                  <a:lnTo>
                    <a:pt x="81059" y="14031"/>
                  </a:lnTo>
                  <a:lnTo>
                    <a:pt x="77932" y="15554"/>
                  </a:lnTo>
                  <a:lnTo>
                    <a:pt x="74885" y="17158"/>
                  </a:lnTo>
                  <a:lnTo>
                    <a:pt x="71919" y="18841"/>
                  </a:lnTo>
                  <a:lnTo>
                    <a:pt x="68952" y="20605"/>
                  </a:lnTo>
                  <a:lnTo>
                    <a:pt x="65985" y="22449"/>
                  </a:lnTo>
                  <a:lnTo>
                    <a:pt x="63099" y="24293"/>
                  </a:lnTo>
                  <a:lnTo>
                    <a:pt x="60293" y="26298"/>
                  </a:lnTo>
                  <a:lnTo>
                    <a:pt x="57567" y="28302"/>
                  </a:lnTo>
                  <a:lnTo>
                    <a:pt x="54841" y="30387"/>
                  </a:lnTo>
                  <a:lnTo>
                    <a:pt x="52115" y="32471"/>
                  </a:lnTo>
                  <a:lnTo>
                    <a:pt x="49549" y="34716"/>
                  </a:lnTo>
                  <a:lnTo>
                    <a:pt x="46984" y="36961"/>
                  </a:lnTo>
                  <a:lnTo>
                    <a:pt x="44418" y="39286"/>
                  </a:lnTo>
                  <a:lnTo>
                    <a:pt x="42013" y="41692"/>
                  </a:lnTo>
                  <a:lnTo>
                    <a:pt x="39607" y="44097"/>
                  </a:lnTo>
                  <a:lnTo>
                    <a:pt x="37282" y="46663"/>
                  </a:lnTo>
                  <a:lnTo>
                    <a:pt x="35037" y="49228"/>
                  </a:lnTo>
                  <a:lnTo>
                    <a:pt x="32792" y="51794"/>
                  </a:lnTo>
                  <a:lnTo>
                    <a:pt x="30628" y="54440"/>
                  </a:lnTo>
                  <a:lnTo>
                    <a:pt x="28543" y="57166"/>
                  </a:lnTo>
                  <a:lnTo>
                    <a:pt x="26539" y="59972"/>
                  </a:lnTo>
                  <a:lnTo>
                    <a:pt x="24534" y="62778"/>
                  </a:lnTo>
                  <a:lnTo>
                    <a:pt x="22690" y="65664"/>
                  </a:lnTo>
                  <a:lnTo>
                    <a:pt x="20846" y="68551"/>
                  </a:lnTo>
                  <a:lnTo>
                    <a:pt x="19082" y="71517"/>
                  </a:lnTo>
                  <a:lnTo>
                    <a:pt x="17398" y="74484"/>
                  </a:lnTo>
                  <a:lnTo>
                    <a:pt x="15795" y="77530"/>
                  </a:lnTo>
                  <a:lnTo>
                    <a:pt x="14271" y="80657"/>
                  </a:lnTo>
                  <a:lnTo>
                    <a:pt x="12748" y="83784"/>
                  </a:lnTo>
                  <a:lnTo>
                    <a:pt x="11385" y="86911"/>
                  </a:lnTo>
                  <a:lnTo>
                    <a:pt x="10022" y="90198"/>
                  </a:lnTo>
                  <a:lnTo>
                    <a:pt x="8819" y="93405"/>
                  </a:lnTo>
                  <a:lnTo>
                    <a:pt x="7617" y="96693"/>
                  </a:lnTo>
                  <a:lnTo>
                    <a:pt x="6574" y="100060"/>
                  </a:lnTo>
                  <a:lnTo>
                    <a:pt x="5532" y="103427"/>
                  </a:lnTo>
                  <a:lnTo>
                    <a:pt x="4570" y="106795"/>
                  </a:lnTo>
                  <a:lnTo>
                    <a:pt x="3768" y="110242"/>
                  </a:lnTo>
                  <a:lnTo>
                    <a:pt x="2967" y="113690"/>
                  </a:lnTo>
                  <a:lnTo>
                    <a:pt x="2325" y="117137"/>
                  </a:lnTo>
                  <a:lnTo>
                    <a:pt x="1684" y="120665"/>
                  </a:lnTo>
                  <a:lnTo>
                    <a:pt x="1203" y="124273"/>
                  </a:lnTo>
                  <a:lnTo>
                    <a:pt x="802" y="127801"/>
                  </a:lnTo>
                  <a:lnTo>
                    <a:pt x="481" y="131409"/>
                  </a:lnTo>
                  <a:lnTo>
                    <a:pt x="241" y="135097"/>
                  </a:lnTo>
                  <a:lnTo>
                    <a:pt x="80" y="138705"/>
                  </a:lnTo>
                  <a:lnTo>
                    <a:pt x="0" y="142393"/>
                  </a:lnTo>
                  <a:lnTo>
                    <a:pt x="285750" y="142393"/>
                  </a:lnTo>
                  <a:lnTo>
                    <a:pt x="285670" y="138705"/>
                  </a:lnTo>
                  <a:lnTo>
                    <a:pt x="285509" y="135097"/>
                  </a:lnTo>
                  <a:lnTo>
                    <a:pt x="285269" y="131409"/>
                  </a:lnTo>
                  <a:lnTo>
                    <a:pt x="284948" y="127801"/>
                  </a:lnTo>
                  <a:lnTo>
                    <a:pt x="284547" y="124273"/>
                  </a:lnTo>
                  <a:lnTo>
                    <a:pt x="284066" y="120665"/>
                  </a:lnTo>
                  <a:lnTo>
                    <a:pt x="283425" y="117137"/>
                  </a:lnTo>
                  <a:lnTo>
                    <a:pt x="282783" y="113690"/>
                  </a:lnTo>
                  <a:lnTo>
                    <a:pt x="281982" y="110242"/>
                  </a:lnTo>
                  <a:lnTo>
                    <a:pt x="281180" y="106795"/>
                  </a:lnTo>
                  <a:lnTo>
                    <a:pt x="280218" y="103427"/>
                  </a:lnTo>
                  <a:lnTo>
                    <a:pt x="279176" y="100060"/>
                  </a:lnTo>
                  <a:lnTo>
                    <a:pt x="278133" y="96693"/>
                  </a:lnTo>
                  <a:lnTo>
                    <a:pt x="276931" y="93405"/>
                  </a:lnTo>
                  <a:lnTo>
                    <a:pt x="275728" y="90198"/>
                  </a:lnTo>
                  <a:lnTo>
                    <a:pt x="274365" y="86911"/>
                  </a:lnTo>
                  <a:lnTo>
                    <a:pt x="273002" y="83784"/>
                  </a:lnTo>
                  <a:lnTo>
                    <a:pt x="271479" y="80657"/>
                  </a:lnTo>
                  <a:lnTo>
                    <a:pt x="269955" y="77530"/>
                  </a:lnTo>
                  <a:lnTo>
                    <a:pt x="268352" y="74484"/>
                  </a:lnTo>
                  <a:lnTo>
                    <a:pt x="266668" y="71517"/>
                  </a:lnTo>
                  <a:lnTo>
                    <a:pt x="264904" y="68551"/>
                  </a:lnTo>
                  <a:lnTo>
                    <a:pt x="263060" y="65664"/>
                  </a:lnTo>
                  <a:lnTo>
                    <a:pt x="261216" y="62778"/>
                  </a:lnTo>
                  <a:lnTo>
                    <a:pt x="259212" y="59972"/>
                  </a:lnTo>
                  <a:lnTo>
                    <a:pt x="257207" y="57166"/>
                  </a:lnTo>
                  <a:lnTo>
                    <a:pt x="255122" y="54440"/>
                  </a:lnTo>
                  <a:lnTo>
                    <a:pt x="252958" y="51794"/>
                  </a:lnTo>
                  <a:lnTo>
                    <a:pt x="250713" y="49228"/>
                  </a:lnTo>
                  <a:lnTo>
                    <a:pt x="248468" y="46663"/>
                  </a:lnTo>
                  <a:lnTo>
                    <a:pt x="246143" y="44097"/>
                  </a:lnTo>
                  <a:lnTo>
                    <a:pt x="243737" y="41692"/>
                  </a:lnTo>
                  <a:lnTo>
                    <a:pt x="241332" y="39286"/>
                  </a:lnTo>
                  <a:lnTo>
                    <a:pt x="238766" y="36961"/>
                  </a:lnTo>
                  <a:lnTo>
                    <a:pt x="236201" y="34716"/>
                  </a:lnTo>
                  <a:lnTo>
                    <a:pt x="233635" y="32471"/>
                  </a:lnTo>
                  <a:lnTo>
                    <a:pt x="230909" y="30387"/>
                  </a:lnTo>
                  <a:lnTo>
                    <a:pt x="228183" y="28302"/>
                  </a:lnTo>
                  <a:lnTo>
                    <a:pt x="225457" y="26298"/>
                  </a:lnTo>
                  <a:lnTo>
                    <a:pt x="222651" y="24293"/>
                  </a:lnTo>
                  <a:lnTo>
                    <a:pt x="219765" y="22449"/>
                  </a:lnTo>
                  <a:lnTo>
                    <a:pt x="216798" y="20605"/>
                  </a:lnTo>
                  <a:lnTo>
                    <a:pt x="213831" y="18841"/>
                  </a:lnTo>
                  <a:lnTo>
                    <a:pt x="210865" y="17158"/>
                  </a:lnTo>
                  <a:lnTo>
                    <a:pt x="207818" y="15554"/>
                  </a:lnTo>
                  <a:lnTo>
                    <a:pt x="204691" y="14031"/>
                  </a:lnTo>
                  <a:lnTo>
                    <a:pt x="201564" y="12588"/>
                  </a:lnTo>
                  <a:lnTo>
                    <a:pt x="198357" y="11144"/>
                  </a:lnTo>
                  <a:lnTo>
                    <a:pt x="195150" y="9862"/>
                  </a:lnTo>
                  <a:lnTo>
                    <a:pt x="191943" y="8659"/>
                  </a:lnTo>
                  <a:lnTo>
                    <a:pt x="188576" y="7456"/>
                  </a:lnTo>
                  <a:lnTo>
                    <a:pt x="185289" y="6414"/>
                  </a:lnTo>
                  <a:lnTo>
                    <a:pt x="181921" y="5372"/>
                  </a:lnTo>
                  <a:lnTo>
                    <a:pt x="178473" y="4490"/>
                  </a:lnTo>
                  <a:lnTo>
                    <a:pt x="175106" y="3608"/>
                  </a:lnTo>
                  <a:lnTo>
                    <a:pt x="171578" y="2886"/>
                  </a:lnTo>
                  <a:lnTo>
                    <a:pt x="168131" y="2245"/>
                  </a:lnTo>
                  <a:lnTo>
                    <a:pt x="164603" y="1604"/>
                  </a:lnTo>
                  <a:lnTo>
                    <a:pt x="161075" y="1122"/>
                  </a:lnTo>
                  <a:lnTo>
                    <a:pt x="157467" y="722"/>
                  </a:lnTo>
                  <a:lnTo>
                    <a:pt x="153859" y="401"/>
                  </a:lnTo>
                  <a:lnTo>
                    <a:pt x="150251" y="160"/>
                  </a:lnTo>
                  <a:lnTo>
                    <a:pt x="146563" y="80"/>
                  </a:lnTo>
                  <a:lnTo>
                    <a:pt x="142875" y="0"/>
                  </a:lnTo>
                  <a:close/>
                </a:path>
              </a:pathLst>
            </a:custGeom>
            <a:gradFill>
              <a:gsLst>
                <a:gs pos="0">
                  <a:srgbClr val="BFD7FF"/>
                </a:gs>
                <a:gs pos="50000">
                  <a:srgbClr val="CADEFF"/>
                </a:gs>
                <a:gs pos="100000">
                  <a:srgbClr val="E3EEFF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299" name="Google Shape;299;p34"/>
            <p:cNvSpPr/>
            <p:nvPr/>
          </p:nvSpPr>
          <p:spPr>
            <a:xfrm flipH="1" rot="10800000">
              <a:off x="3945291" y="2881263"/>
              <a:ext cx="1255157" cy="625105"/>
            </a:xfrm>
            <a:custGeom>
              <a:rect b="b" l="l" r="r" t="t"/>
              <a:pathLst>
                <a:path extrusionOk="0" h="142393" w="285750">
                  <a:moveTo>
                    <a:pt x="142875" y="0"/>
                  </a:moveTo>
                  <a:lnTo>
                    <a:pt x="139187" y="80"/>
                  </a:lnTo>
                  <a:lnTo>
                    <a:pt x="135499" y="160"/>
                  </a:lnTo>
                  <a:lnTo>
                    <a:pt x="131891" y="401"/>
                  </a:lnTo>
                  <a:lnTo>
                    <a:pt x="128283" y="722"/>
                  </a:lnTo>
                  <a:lnTo>
                    <a:pt x="124675" y="1122"/>
                  </a:lnTo>
                  <a:lnTo>
                    <a:pt x="121147" y="1604"/>
                  </a:lnTo>
                  <a:lnTo>
                    <a:pt x="117619" y="2245"/>
                  </a:lnTo>
                  <a:lnTo>
                    <a:pt x="114172" y="2886"/>
                  </a:lnTo>
                  <a:lnTo>
                    <a:pt x="110644" y="3608"/>
                  </a:lnTo>
                  <a:lnTo>
                    <a:pt x="107277" y="4490"/>
                  </a:lnTo>
                  <a:lnTo>
                    <a:pt x="103829" y="5372"/>
                  </a:lnTo>
                  <a:lnTo>
                    <a:pt x="100461" y="6414"/>
                  </a:lnTo>
                  <a:lnTo>
                    <a:pt x="97174" y="7456"/>
                  </a:lnTo>
                  <a:lnTo>
                    <a:pt x="93807" y="8659"/>
                  </a:lnTo>
                  <a:lnTo>
                    <a:pt x="90600" y="9862"/>
                  </a:lnTo>
                  <a:lnTo>
                    <a:pt x="87393" y="11144"/>
                  </a:lnTo>
                  <a:lnTo>
                    <a:pt x="84186" y="12588"/>
                  </a:lnTo>
                  <a:lnTo>
                    <a:pt x="81059" y="14031"/>
                  </a:lnTo>
                  <a:lnTo>
                    <a:pt x="77932" y="15554"/>
                  </a:lnTo>
                  <a:lnTo>
                    <a:pt x="74885" y="17158"/>
                  </a:lnTo>
                  <a:lnTo>
                    <a:pt x="71919" y="18841"/>
                  </a:lnTo>
                  <a:lnTo>
                    <a:pt x="68952" y="20605"/>
                  </a:lnTo>
                  <a:lnTo>
                    <a:pt x="65985" y="22449"/>
                  </a:lnTo>
                  <a:lnTo>
                    <a:pt x="63099" y="24293"/>
                  </a:lnTo>
                  <a:lnTo>
                    <a:pt x="60293" y="26298"/>
                  </a:lnTo>
                  <a:lnTo>
                    <a:pt x="57567" y="28302"/>
                  </a:lnTo>
                  <a:lnTo>
                    <a:pt x="54841" y="30387"/>
                  </a:lnTo>
                  <a:lnTo>
                    <a:pt x="52115" y="32471"/>
                  </a:lnTo>
                  <a:lnTo>
                    <a:pt x="49549" y="34716"/>
                  </a:lnTo>
                  <a:lnTo>
                    <a:pt x="46984" y="36961"/>
                  </a:lnTo>
                  <a:lnTo>
                    <a:pt x="44418" y="39286"/>
                  </a:lnTo>
                  <a:lnTo>
                    <a:pt x="42013" y="41692"/>
                  </a:lnTo>
                  <a:lnTo>
                    <a:pt x="39607" y="44097"/>
                  </a:lnTo>
                  <a:lnTo>
                    <a:pt x="37282" y="46663"/>
                  </a:lnTo>
                  <a:lnTo>
                    <a:pt x="35037" y="49228"/>
                  </a:lnTo>
                  <a:lnTo>
                    <a:pt x="32792" y="51794"/>
                  </a:lnTo>
                  <a:lnTo>
                    <a:pt x="30628" y="54440"/>
                  </a:lnTo>
                  <a:lnTo>
                    <a:pt x="28543" y="57166"/>
                  </a:lnTo>
                  <a:lnTo>
                    <a:pt x="26539" y="59972"/>
                  </a:lnTo>
                  <a:lnTo>
                    <a:pt x="24534" y="62778"/>
                  </a:lnTo>
                  <a:lnTo>
                    <a:pt x="22690" y="65664"/>
                  </a:lnTo>
                  <a:lnTo>
                    <a:pt x="20846" y="68551"/>
                  </a:lnTo>
                  <a:lnTo>
                    <a:pt x="19082" y="71517"/>
                  </a:lnTo>
                  <a:lnTo>
                    <a:pt x="17398" y="74484"/>
                  </a:lnTo>
                  <a:lnTo>
                    <a:pt x="15795" y="77530"/>
                  </a:lnTo>
                  <a:lnTo>
                    <a:pt x="14271" y="80657"/>
                  </a:lnTo>
                  <a:lnTo>
                    <a:pt x="12748" y="83784"/>
                  </a:lnTo>
                  <a:lnTo>
                    <a:pt x="11385" y="86911"/>
                  </a:lnTo>
                  <a:lnTo>
                    <a:pt x="10022" y="90198"/>
                  </a:lnTo>
                  <a:lnTo>
                    <a:pt x="8819" y="93405"/>
                  </a:lnTo>
                  <a:lnTo>
                    <a:pt x="7617" y="96693"/>
                  </a:lnTo>
                  <a:lnTo>
                    <a:pt x="6574" y="100060"/>
                  </a:lnTo>
                  <a:lnTo>
                    <a:pt x="5532" y="103427"/>
                  </a:lnTo>
                  <a:lnTo>
                    <a:pt x="4570" y="106795"/>
                  </a:lnTo>
                  <a:lnTo>
                    <a:pt x="3768" y="110242"/>
                  </a:lnTo>
                  <a:lnTo>
                    <a:pt x="2967" y="113690"/>
                  </a:lnTo>
                  <a:lnTo>
                    <a:pt x="2325" y="117137"/>
                  </a:lnTo>
                  <a:lnTo>
                    <a:pt x="1684" y="120665"/>
                  </a:lnTo>
                  <a:lnTo>
                    <a:pt x="1203" y="124273"/>
                  </a:lnTo>
                  <a:lnTo>
                    <a:pt x="802" y="127801"/>
                  </a:lnTo>
                  <a:lnTo>
                    <a:pt x="481" y="131409"/>
                  </a:lnTo>
                  <a:lnTo>
                    <a:pt x="241" y="135097"/>
                  </a:lnTo>
                  <a:lnTo>
                    <a:pt x="80" y="138705"/>
                  </a:lnTo>
                  <a:lnTo>
                    <a:pt x="0" y="142393"/>
                  </a:lnTo>
                  <a:lnTo>
                    <a:pt x="285750" y="142393"/>
                  </a:lnTo>
                  <a:lnTo>
                    <a:pt x="285670" y="138705"/>
                  </a:lnTo>
                  <a:lnTo>
                    <a:pt x="285509" y="135097"/>
                  </a:lnTo>
                  <a:lnTo>
                    <a:pt x="285269" y="131409"/>
                  </a:lnTo>
                  <a:lnTo>
                    <a:pt x="284948" y="127801"/>
                  </a:lnTo>
                  <a:lnTo>
                    <a:pt x="284547" y="124273"/>
                  </a:lnTo>
                  <a:lnTo>
                    <a:pt x="284066" y="120665"/>
                  </a:lnTo>
                  <a:lnTo>
                    <a:pt x="283425" y="117137"/>
                  </a:lnTo>
                  <a:lnTo>
                    <a:pt x="282783" y="113690"/>
                  </a:lnTo>
                  <a:lnTo>
                    <a:pt x="281982" y="110242"/>
                  </a:lnTo>
                  <a:lnTo>
                    <a:pt x="281180" y="106795"/>
                  </a:lnTo>
                  <a:lnTo>
                    <a:pt x="280218" y="103427"/>
                  </a:lnTo>
                  <a:lnTo>
                    <a:pt x="279176" y="100060"/>
                  </a:lnTo>
                  <a:lnTo>
                    <a:pt x="278133" y="96693"/>
                  </a:lnTo>
                  <a:lnTo>
                    <a:pt x="276931" y="93405"/>
                  </a:lnTo>
                  <a:lnTo>
                    <a:pt x="275728" y="90198"/>
                  </a:lnTo>
                  <a:lnTo>
                    <a:pt x="274365" y="86911"/>
                  </a:lnTo>
                  <a:lnTo>
                    <a:pt x="273002" y="83784"/>
                  </a:lnTo>
                  <a:lnTo>
                    <a:pt x="271479" y="80657"/>
                  </a:lnTo>
                  <a:lnTo>
                    <a:pt x="269955" y="77530"/>
                  </a:lnTo>
                  <a:lnTo>
                    <a:pt x="268352" y="74484"/>
                  </a:lnTo>
                  <a:lnTo>
                    <a:pt x="266668" y="71517"/>
                  </a:lnTo>
                  <a:lnTo>
                    <a:pt x="264904" y="68551"/>
                  </a:lnTo>
                  <a:lnTo>
                    <a:pt x="263060" y="65664"/>
                  </a:lnTo>
                  <a:lnTo>
                    <a:pt x="261216" y="62778"/>
                  </a:lnTo>
                  <a:lnTo>
                    <a:pt x="259212" y="59972"/>
                  </a:lnTo>
                  <a:lnTo>
                    <a:pt x="257207" y="57166"/>
                  </a:lnTo>
                  <a:lnTo>
                    <a:pt x="255122" y="54440"/>
                  </a:lnTo>
                  <a:lnTo>
                    <a:pt x="252958" y="51794"/>
                  </a:lnTo>
                  <a:lnTo>
                    <a:pt x="250713" y="49228"/>
                  </a:lnTo>
                  <a:lnTo>
                    <a:pt x="248468" y="46663"/>
                  </a:lnTo>
                  <a:lnTo>
                    <a:pt x="246143" y="44097"/>
                  </a:lnTo>
                  <a:lnTo>
                    <a:pt x="243737" y="41692"/>
                  </a:lnTo>
                  <a:lnTo>
                    <a:pt x="241332" y="39286"/>
                  </a:lnTo>
                  <a:lnTo>
                    <a:pt x="238766" y="36961"/>
                  </a:lnTo>
                  <a:lnTo>
                    <a:pt x="236201" y="34716"/>
                  </a:lnTo>
                  <a:lnTo>
                    <a:pt x="233635" y="32471"/>
                  </a:lnTo>
                  <a:lnTo>
                    <a:pt x="230909" y="30387"/>
                  </a:lnTo>
                  <a:lnTo>
                    <a:pt x="228183" y="28302"/>
                  </a:lnTo>
                  <a:lnTo>
                    <a:pt x="225457" y="26298"/>
                  </a:lnTo>
                  <a:lnTo>
                    <a:pt x="222651" y="24293"/>
                  </a:lnTo>
                  <a:lnTo>
                    <a:pt x="219765" y="22449"/>
                  </a:lnTo>
                  <a:lnTo>
                    <a:pt x="216798" y="20605"/>
                  </a:lnTo>
                  <a:lnTo>
                    <a:pt x="213831" y="18841"/>
                  </a:lnTo>
                  <a:lnTo>
                    <a:pt x="210865" y="17158"/>
                  </a:lnTo>
                  <a:lnTo>
                    <a:pt x="207818" y="15554"/>
                  </a:lnTo>
                  <a:lnTo>
                    <a:pt x="204691" y="14031"/>
                  </a:lnTo>
                  <a:lnTo>
                    <a:pt x="201564" y="12588"/>
                  </a:lnTo>
                  <a:lnTo>
                    <a:pt x="198357" y="11144"/>
                  </a:lnTo>
                  <a:lnTo>
                    <a:pt x="195150" y="9862"/>
                  </a:lnTo>
                  <a:lnTo>
                    <a:pt x="191943" y="8659"/>
                  </a:lnTo>
                  <a:lnTo>
                    <a:pt x="188576" y="7456"/>
                  </a:lnTo>
                  <a:lnTo>
                    <a:pt x="185289" y="6414"/>
                  </a:lnTo>
                  <a:lnTo>
                    <a:pt x="181921" y="5372"/>
                  </a:lnTo>
                  <a:lnTo>
                    <a:pt x="178473" y="4490"/>
                  </a:lnTo>
                  <a:lnTo>
                    <a:pt x="175106" y="3608"/>
                  </a:lnTo>
                  <a:lnTo>
                    <a:pt x="171578" y="2886"/>
                  </a:lnTo>
                  <a:lnTo>
                    <a:pt x="168131" y="2245"/>
                  </a:lnTo>
                  <a:lnTo>
                    <a:pt x="164603" y="1604"/>
                  </a:lnTo>
                  <a:lnTo>
                    <a:pt x="161075" y="1122"/>
                  </a:lnTo>
                  <a:lnTo>
                    <a:pt x="157467" y="722"/>
                  </a:lnTo>
                  <a:lnTo>
                    <a:pt x="153859" y="401"/>
                  </a:lnTo>
                  <a:lnTo>
                    <a:pt x="150251" y="160"/>
                  </a:lnTo>
                  <a:lnTo>
                    <a:pt x="146563" y="80"/>
                  </a:lnTo>
                  <a:lnTo>
                    <a:pt x="142875" y="0"/>
                  </a:lnTo>
                  <a:close/>
                </a:path>
              </a:pathLst>
            </a:custGeom>
            <a:gradFill>
              <a:gsLst>
                <a:gs pos="0">
                  <a:srgbClr val="F7D3B8"/>
                </a:gs>
                <a:gs pos="48000">
                  <a:srgbClr val="FFEBDC"/>
                </a:gs>
                <a:gs pos="100000">
                  <a:srgbClr val="F7F5E6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300" name="Google Shape;300;p34"/>
            <p:cNvSpPr/>
            <p:nvPr/>
          </p:nvSpPr>
          <p:spPr>
            <a:xfrm rot="10800000">
              <a:off x="6456537" y="2883934"/>
              <a:ext cx="627438" cy="624983"/>
            </a:xfrm>
            <a:custGeom>
              <a:rect b="b" l="l" r="r" t="t"/>
              <a:pathLst>
                <a:path extrusionOk="0" h="209550" w="210021">
                  <a:moveTo>
                    <a:pt x="210021" y="0"/>
                  </a:moveTo>
                  <a:lnTo>
                    <a:pt x="204593" y="118"/>
                  </a:lnTo>
                  <a:lnTo>
                    <a:pt x="199284" y="236"/>
                  </a:lnTo>
                  <a:lnTo>
                    <a:pt x="193856" y="590"/>
                  </a:lnTo>
                  <a:lnTo>
                    <a:pt x="188547" y="1062"/>
                  </a:lnTo>
                  <a:lnTo>
                    <a:pt x="183355" y="1652"/>
                  </a:lnTo>
                  <a:lnTo>
                    <a:pt x="178046" y="2478"/>
                  </a:lnTo>
                  <a:lnTo>
                    <a:pt x="172854" y="3304"/>
                  </a:lnTo>
                  <a:lnTo>
                    <a:pt x="167781" y="4248"/>
                  </a:lnTo>
                  <a:lnTo>
                    <a:pt x="162707" y="5428"/>
                  </a:lnTo>
                  <a:lnTo>
                    <a:pt x="157634" y="6607"/>
                  </a:lnTo>
                  <a:lnTo>
                    <a:pt x="152678" y="8023"/>
                  </a:lnTo>
                  <a:lnTo>
                    <a:pt x="147723" y="9439"/>
                  </a:lnTo>
                  <a:lnTo>
                    <a:pt x="142767" y="11091"/>
                  </a:lnTo>
                  <a:lnTo>
                    <a:pt x="137930" y="12743"/>
                  </a:lnTo>
                  <a:lnTo>
                    <a:pt x="133092" y="14631"/>
                  </a:lnTo>
                  <a:lnTo>
                    <a:pt x="128372" y="16519"/>
                  </a:lnTo>
                  <a:lnTo>
                    <a:pt x="123771" y="18524"/>
                  </a:lnTo>
                  <a:lnTo>
                    <a:pt x="119169" y="20766"/>
                  </a:lnTo>
                  <a:lnTo>
                    <a:pt x="114568" y="23008"/>
                  </a:lnTo>
                  <a:lnTo>
                    <a:pt x="110084" y="25368"/>
                  </a:lnTo>
                  <a:lnTo>
                    <a:pt x="105718" y="27846"/>
                  </a:lnTo>
                  <a:lnTo>
                    <a:pt x="101353" y="30441"/>
                  </a:lnTo>
                  <a:lnTo>
                    <a:pt x="96987" y="33037"/>
                  </a:lnTo>
                  <a:lnTo>
                    <a:pt x="92740" y="35869"/>
                  </a:lnTo>
                  <a:lnTo>
                    <a:pt x="88610" y="38701"/>
                  </a:lnTo>
                  <a:lnTo>
                    <a:pt x="84598" y="41650"/>
                  </a:lnTo>
                  <a:lnTo>
                    <a:pt x="80587" y="44718"/>
                  </a:lnTo>
                  <a:lnTo>
                    <a:pt x="76693" y="47904"/>
                  </a:lnTo>
                  <a:lnTo>
                    <a:pt x="72799" y="51208"/>
                  </a:lnTo>
                  <a:lnTo>
                    <a:pt x="69024" y="54511"/>
                  </a:lnTo>
                  <a:lnTo>
                    <a:pt x="65366" y="57933"/>
                  </a:lnTo>
                  <a:lnTo>
                    <a:pt x="61708" y="61473"/>
                  </a:lnTo>
                  <a:lnTo>
                    <a:pt x="58169" y="65012"/>
                  </a:lnTo>
                  <a:lnTo>
                    <a:pt x="54747" y="68670"/>
                  </a:lnTo>
                  <a:lnTo>
                    <a:pt x="51443" y="72446"/>
                  </a:lnTo>
                  <a:lnTo>
                    <a:pt x="48140" y="76339"/>
                  </a:lnTo>
                  <a:lnTo>
                    <a:pt x="45072" y="80233"/>
                  </a:lnTo>
                  <a:lnTo>
                    <a:pt x="42004" y="84245"/>
                  </a:lnTo>
                  <a:lnTo>
                    <a:pt x="38936" y="88256"/>
                  </a:lnTo>
                  <a:lnTo>
                    <a:pt x="36105" y="92386"/>
                  </a:lnTo>
                  <a:lnTo>
                    <a:pt x="33273" y="96634"/>
                  </a:lnTo>
                  <a:lnTo>
                    <a:pt x="30677" y="100881"/>
                  </a:lnTo>
                  <a:lnTo>
                    <a:pt x="28081" y="105247"/>
                  </a:lnTo>
                  <a:lnTo>
                    <a:pt x="25604" y="109731"/>
                  </a:lnTo>
                  <a:lnTo>
                    <a:pt x="23244" y="114214"/>
                  </a:lnTo>
                  <a:lnTo>
                    <a:pt x="20884" y="118698"/>
                  </a:lnTo>
                  <a:lnTo>
                    <a:pt x="18760" y="123299"/>
                  </a:lnTo>
                  <a:lnTo>
                    <a:pt x="16754" y="128019"/>
                  </a:lnTo>
                  <a:lnTo>
                    <a:pt x="14749" y="132739"/>
                  </a:lnTo>
                  <a:lnTo>
                    <a:pt x="12979" y="137576"/>
                  </a:lnTo>
                  <a:lnTo>
                    <a:pt x="11209" y="142414"/>
                  </a:lnTo>
                  <a:lnTo>
                    <a:pt x="9557" y="147251"/>
                  </a:lnTo>
                  <a:lnTo>
                    <a:pt x="8141" y="152207"/>
                  </a:lnTo>
                  <a:lnTo>
                    <a:pt x="6725" y="157163"/>
                  </a:lnTo>
                  <a:lnTo>
                    <a:pt x="5546" y="162236"/>
                  </a:lnTo>
                  <a:lnTo>
                    <a:pt x="4366" y="167310"/>
                  </a:lnTo>
                  <a:lnTo>
                    <a:pt x="3422" y="172501"/>
                  </a:lnTo>
                  <a:lnTo>
                    <a:pt x="2478" y="177693"/>
                  </a:lnTo>
                  <a:lnTo>
                    <a:pt x="1770" y="182884"/>
                  </a:lnTo>
                  <a:lnTo>
                    <a:pt x="1180" y="188076"/>
                  </a:lnTo>
                  <a:lnTo>
                    <a:pt x="708" y="193385"/>
                  </a:lnTo>
                  <a:lnTo>
                    <a:pt x="354" y="198813"/>
                  </a:lnTo>
                  <a:lnTo>
                    <a:pt x="118" y="204122"/>
                  </a:lnTo>
                  <a:lnTo>
                    <a:pt x="0" y="209550"/>
                  </a:lnTo>
                  <a:lnTo>
                    <a:pt x="210021" y="209550"/>
                  </a:lnTo>
                  <a:lnTo>
                    <a:pt x="210021" y="0"/>
                  </a:lnTo>
                  <a:close/>
                </a:path>
              </a:pathLst>
            </a:custGeom>
            <a:gradFill>
              <a:gsLst>
                <a:gs pos="0">
                  <a:srgbClr val="BFD7FF"/>
                </a:gs>
                <a:gs pos="50000">
                  <a:srgbClr val="CADEFF"/>
                </a:gs>
                <a:gs pos="100000">
                  <a:srgbClr val="E3EEFF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301" name="Google Shape;301;p34"/>
            <p:cNvSpPr/>
            <p:nvPr/>
          </p:nvSpPr>
          <p:spPr>
            <a:xfrm>
              <a:off x="5831388" y="1634674"/>
              <a:ext cx="1255157" cy="625105"/>
            </a:xfrm>
            <a:custGeom>
              <a:rect b="b" l="l" r="r" t="t"/>
              <a:pathLst>
                <a:path extrusionOk="0" h="142393" w="285750">
                  <a:moveTo>
                    <a:pt x="142875" y="0"/>
                  </a:moveTo>
                  <a:lnTo>
                    <a:pt x="139187" y="80"/>
                  </a:lnTo>
                  <a:lnTo>
                    <a:pt x="135499" y="160"/>
                  </a:lnTo>
                  <a:lnTo>
                    <a:pt x="131891" y="401"/>
                  </a:lnTo>
                  <a:lnTo>
                    <a:pt x="128283" y="722"/>
                  </a:lnTo>
                  <a:lnTo>
                    <a:pt x="124675" y="1122"/>
                  </a:lnTo>
                  <a:lnTo>
                    <a:pt x="121147" y="1604"/>
                  </a:lnTo>
                  <a:lnTo>
                    <a:pt x="117619" y="2245"/>
                  </a:lnTo>
                  <a:lnTo>
                    <a:pt x="114172" y="2886"/>
                  </a:lnTo>
                  <a:lnTo>
                    <a:pt x="110644" y="3608"/>
                  </a:lnTo>
                  <a:lnTo>
                    <a:pt x="107277" y="4490"/>
                  </a:lnTo>
                  <a:lnTo>
                    <a:pt x="103829" y="5372"/>
                  </a:lnTo>
                  <a:lnTo>
                    <a:pt x="100461" y="6414"/>
                  </a:lnTo>
                  <a:lnTo>
                    <a:pt x="97174" y="7456"/>
                  </a:lnTo>
                  <a:lnTo>
                    <a:pt x="93807" y="8659"/>
                  </a:lnTo>
                  <a:lnTo>
                    <a:pt x="90600" y="9862"/>
                  </a:lnTo>
                  <a:lnTo>
                    <a:pt x="87393" y="11144"/>
                  </a:lnTo>
                  <a:lnTo>
                    <a:pt x="84186" y="12588"/>
                  </a:lnTo>
                  <a:lnTo>
                    <a:pt x="81059" y="14031"/>
                  </a:lnTo>
                  <a:lnTo>
                    <a:pt x="77932" y="15554"/>
                  </a:lnTo>
                  <a:lnTo>
                    <a:pt x="74885" y="17158"/>
                  </a:lnTo>
                  <a:lnTo>
                    <a:pt x="71919" y="18841"/>
                  </a:lnTo>
                  <a:lnTo>
                    <a:pt x="68952" y="20605"/>
                  </a:lnTo>
                  <a:lnTo>
                    <a:pt x="65985" y="22449"/>
                  </a:lnTo>
                  <a:lnTo>
                    <a:pt x="63099" y="24293"/>
                  </a:lnTo>
                  <a:lnTo>
                    <a:pt x="60293" y="26298"/>
                  </a:lnTo>
                  <a:lnTo>
                    <a:pt x="57567" y="28302"/>
                  </a:lnTo>
                  <a:lnTo>
                    <a:pt x="54841" y="30387"/>
                  </a:lnTo>
                  <a:lnTo>
                    <a:pt x="52115" y="32471"/>
                  </a:lnTo>
                  <a:lnTo>
                    <a:pt x="49549" y="34716"/>
                  </a:lnTo>
                  <a:lnTo>
                    <a:pt x="46984" y="36961"/>
                  </a:lnTo>
                  <a:lnTo>
                    <a:pt x="44418" y="39286"/>
                  </a:lnTo>
                  <a:lnTo>
                    <a:pt x="42013" y="41692"/>
                  </a:lnTo>
                  <a:lnTo>
                    <a:pt x="39607" y="44097"/>
                  </a:lnTo>
                  <a:lnTo>
                    <a:pt x="37282" y="46663"/>
                  </a:lnTo>
                  <a:lnTo>
                    <a:pt x="35037" y="49228"/>
                  </a:lnTo>
                  <a:lnTo>
                    <a:pt x="32792" y="51794"/>
                  </a:lnTo>
                  <a:lnTo>
                    <a:pt x="30628" y="54440"/>
                  </a:lnTo>
                  <a:lnTo>
                    <a:pt x="28543" y="57166"/>
                  </a:lnTo>
                  <a:lnTo>
                    <a:pt x="26539" y="59972"/>
                  </a:lnTo>
                  <a:lnTo>
                    <a:pt x="24534" y="62778"/>
                  </a:lnTo>
                  <a:lnTo>
                    <a:pt x="22690" y="65664"/>
                  </a:lnTo>
                  <a:lnTo>
                    <a:pt x="20846" y="68551"/>
                  </a:lnTo>
                  <a:lnTo>
                    <a:pt x="19082" y="71517"/>
                  </a:lnTo>
                  <a:lnTo>
                    <a:pt x="17398" y="74484"/>
                  </a:lnTo>
                  <a:lnTo>
                    <a:pt x="15795" y="77530"/>
                  </a:lnTo>
                  <a:lnTo>
                    <a:pt x="14271" y="80657"/>
                  </a:lnTo>
                  <a:lnTo>
                    <a:pt x="12748" y="83784"/>
                  </a:lnTo>
                  <a:lnTo>
                    <a:pt x="11385" y="86911"/>
                  </a:lnTo>
                  <a:lnTo>
                    <a:pt x="10022" y="90198"/>
                  </a:lnTo>
                  <a:lnTo>
                    <a:pt x="8819" y="93405"/>
                  </a:lnTo>
                  <a:lnTo>
                    <a:pt x="7617" y="96693"/>
                  </a:lnTo>
                  <a:lnTo>
                    <a:pt x="6574" y="100060"/>
                  </a:lnTo>
                  <a:lnTo>
                    <a:pt x="5532" y="103427"/>
                  </a:lnTo>
                  <a:lnTo>
                    <a:pt x="4570" y="106795"/>
                  </a:lnTo>
                  <a:lnTo>
                    <a:pt x="3768" y="110242"/>
                  </a:lnTo>
                  <a:lnTo>
                    <a:pt x="2967" y="113690"/>
                  </a:lnTo>
                  <a:lnTo>
                    <a:pt x="2325" y="117137"/>
                  </a:lnTo>
                  <a:lnTo>
                    <a:pt x="1684" y="120665"/>
                  </a:lnTo>
                  <a:lnTo>
                    <a:pt x="1203" y="124273"/>
                  </a:lnTo>
                  <a:lnTo>
                    <a:pt x="802" y="127801"/>
                  </a:lnTo>
                  <a:lnTo>
                    <a:pt x="481" y="131409"/>
                  </a:lnTo>
                  <a:lnTo>
                    <a:pt x="241" y="135097"/>
                  </a:lnTo>
                  <a:lnTo>
                    <a:pt x="80" y="138705"/>
                  </a:lnTo>
                  <a:lnTo>
                    <a:pt x="0" y="142393"/>
                  </a:lnTo>
                  <a:lnTo>
                    <a:pt x="285750" y="142393"/>
                  </a:lnTo>
                  <a:lnTo>
                    <a:pt x="285670" y="138705"/>
                  </a:lnTo>
                  <a:lnTo>
                    <a:pt x="285509" y="135097"/>
                  </a:lnTo>
                  <a:lnTo>
                    <a:pt x="285269" y="131409"/>
                  </a:lnTo>
                  <a:lnTo>
                    <a:pt x="284948" y="127801"/>
                  </a:lnTo>
                  <a:lnTo>
                    <a:pt x="284547" y="124273"/>
                  </a:lnTo>
                  <a:lnTo>
                    <a:pt x="284066" y="120665"/>
                  </a:lnTo>
                  <a:lnTo>
                    <a:pt x="283425" y="117137"/>
                  </a:lnTo>
                  <a:lnTo>
                    <a:pt x="282783" y="113690"/>
                  </a:lnTo>
                  <a:lnTo>
                    <a:pt x="281982" y="110242"/>
                  </a:lnTo>
                  <a:lnTo>
                    <a:pt x="281180" y="106795"/>
                  </a:lnTo>
                  <a:lnTo>
                    <a:pt x="280218" y="103427"/>
                  </a:lnTo>
                  <a:lnTo>
                    <a:pt x="279176" y="100060"/>
                  </a:lnTo>
                  <a:lnTo>
                    <a:pt x="278133" y="96693"/>
                  </a:lnTo>
                  <a:lnTo>
                    <a:pt x="276931" y="93405"/>
                  </a:lnTo>
                  <a:lnTo>
                    <a:pt x="275728" y="90198"/>
                  </a:lnTo>
                  <a:lnTo>
                    <a:pt x="274365" y="86911"/>
                  </a:lnTo>
                  <a:lnTo>
                    <a:pt x="273002" y="83784"/>
                  </a:lnTo>
                  <a:lnTo>
                    <a:pt x="271479" y="80657"/>
                  </a:lnTo>
                  <a:lnTo>
                    <a:pt x="269955" y="77530"/>
                  </a:lnTo>
                  <a:lnTo>
                    <a:pt x="268352" y="74484"/>
                  </a:lnTo>
                  <a:lnTo>
                    <a:pt x="266668" y="71517"/>
                  </a:lnTo>
                  <a:lnTo>
                    <a:pt x="264904" y="68551"/>
                  </a:lnTo>
                  <a:lnTo>
                    <a:pt x="263060" y="65664"/>
                  </a:lnTo>
                  <a:lnTo>
                    <a:pt x="261216" y="62778"/>
                  </a:lnTo>
                  <a:lnTo>
                    <a:pt x="259212" y="59972"/>
                  </a:lnTo>
                  <a:lnTo>
                    <a:pt x="257207" y="57166"/>
                  </a:lnTo>
                  <a:lnTo>
                    <a:pt x="255122" y="54440"/>
                  </a:lnTo>
                  <a:lnTo>
                    <a:pt x="252958" y="51794"/>
                  </a:lnTo>
                  <a:lnTo>
                    <a:pt x="250713" y="49228"/>
                  </a:lnTo>
                  <a:lnTo>
                    <a:pt x="248468" y="46663"/>
                  </a:lnTo>
                  <a:lnTo>
                    <a:pt x="246143" y="44097"/>
                  </a:lnTo>
                  <a:lnTo>
                    <a:pt x="243737" y="41692"/>
                  </a:lnTo>
                  <a:lnTo>
                    <a:pt x="241332" y="39286"/>
                  </a:lnTo>
                  <a:lnTo>
                    <a:pt x="238766" y="36961"/>
                  </a:lnTo>
                  <a:lnTo>
                    <a:pt x="236201" y="34716"/>
                  </a:lnTo>
                  <a:lnTo>
                    <a:pt x="233635" y="32471"/>
                  </a:lnTo>
                  <a:lnTo>
                    <a:pt x="230909" y="30387"/>
                  </a:lnTo>
                  <a:lnTo>
                    <a:pt x="228183" y="28302"/>
                  </a:lnTo>
                  <a:lnTo>
                    <a:pt x="225457" y="26298"/>
                  </a:lnTo>
                  <a:lnTo>
                    <a:pt x="222651" y="24293"/>
                  </a:lnTo>
                  <a:lnTo>
                    <a:pt x="219765" y="22449"/>
                  </a:lnTo>
                  <a:lnTo>
                    <a:pt x="216798" y="20605"/>
                  </a:lnTo>
                  <a:lnTo>
                    <a:pt x="213831" y="18841"/>
                  </a:lnTo>
                  <a:lnTo>
                    <a:pt x="210865" y="17158"/>
                  </a:lnTo>
                  <a:lnTo>
                    <a:pt x="207818" y="15554"/>
                  </a:lnTo>
                  <a:lnTo>
                    <a:pt x="204691" y="14031"/>
                  </a:lnTo>
                  <a:lnTo>
                    <a:pt x="201564" y="12588"/>
                  </a:lnTo>
                  <a:lnTo>
                    <a:pt x="198357" y="11144"/>
                  </a:lnTo>
                  <a:lnTo>
                    <a:pt x="195150" y="9862"/>
                  </a:lnTo>
                  <a:lnTo>
                    <a:pt x="191943" y="8659"/>
                  </a:lnTo>
                  <a:lnTo>
                    <a:pt x="188576" y="7456"/>
                  </a:lnTo>
                  <a:lnTo>
                    <a:pt x="185289" y="6414"/>
                  </a:lnTo>
                  <a:lnTo>
                    <a:pt x="181921" y="5372"/>
                  </a:lnTo>
                  <a:lnTo>
                    <a:pt x="178473" y="4490"/>
                  </a:lnTo>
                  <a:lnTo>
                    <a:pt x="175106" y="3608"/>
                  </a:lnTo>
                  <a:lnTo>
                    <a:pt x="171578" y="2886"/>
                  </a:lnTo>
                  <a:lnTo>
                    <a:pt x="168131" y="2245"/>
                  </a:lnTo>
                  <a:lnTo>
                    <a:pt x="164603" y="1604"/>
                  </a:lnTo>
                  <a:lnTo>
                    <a:pt x="161075" y="1122"/>
                  </a:lnTo>
                  <a:lnTo>
                    <a:pt x="157467" y="722"/>
                  </a:lnTo>
                  <a:lnTo>
                    <a:pt x="153859" y="401"/>
                  </a:lnTo>
                  <a:lnTo>
                    <a:pt x="150251" y="160"/>
                  </a:lnTo>
                  <a:lnTo>
                    <a:pt x="146563" y="80"/>
                  </a:lnTo>
                  <a:lnTo>
                    <a:pt x="142875" y="0"/>
                  </a:lnTo>
                  <a:close/>
                </a:path>
              </a:pathLst>
            </a:custGeom>
            <a:gradFill>
              <a:gsLst>
                <a:gs pos="0">
                  <a:srgbClr val="F7D3B8"/>
                </a:gs>
                <a:gs pos="48000">
                  <a:srgbClr val="FFEBDC"/>
                </a:gs>
                <a:gs pos="100000">
                  <a:srgbClr val="F7F5E6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302" name="Google Shape;302;p34"/>
            <p:cNvSpPr/>
            <p:nvPr/>
          </p:nvSpPr>
          <p:spPr>
            <a:xfrm flipH="1" rot="10800000">
              <a:off x="6454117" y="1634583"/>
              <a:ext cx="627438" cy="624983"/>
            </a:xfrm>
            <a:custGeom>
              <a:rect b="b" l="l" r="r" t="t"/>
              <a:pathLst>
                <a:path extrusionOk="0" h="209550" w="210021">
                  <a:moveTo>
                    <a:pt x="210021" y="0"/>
                  </a:moveTo>
                  <a:lnTo>
                    <a:pt x="204593" y="118"/>
                  </a:lnTo>
                  <a:lnTo>
                    <a:pt x="199284" y="236"/>
                  </a:lnTo>
                  <a:lnTo>
                    <a:pt x="193856" y="590"/>
                  </a:lnTo>
                  <a:lnTo>
                    <a:pt x="188547" y="1062"/>
                  </a:lnTo>
                  <a:lnTo>
                    <a:pt x="183355" y="1652"/>
                  </a:lnTo>
                  <a:lnTo>
                    <a:pt x="178046" y="2478"/>
                  </a:lnTo>
                  <a:lnTo>
                    <a:pt x="172854" y="3304"/>
                  </a:lnTo>
                  <a:lnTo>
                    <a:pt x="167781" y="4248"/>
                  </a:lnTo>
                  <a:lnTo>
                    <a:pt x="162707" y="5428"/>
                  </a:lnTo>
                  <a:lnTo>
                    <a:pt x="157634" y="6607"/>
                  </a:lnTo>
                  <a:lnTo>
                    <a:pt x="152678" y="8023"/>
                  </a:lnTo>
                  <a:lnTo>
                    <a:pt x="147723" y="9439"/>
                  </a:lnTo>
                  <a:lnTo>
                    <a:pt x="142767" y="11091"/>
                  </a:lnTo>
                  <a:lnTo>
                    <a:pt x="137930" y="12743"/>
                  </a:lnTo>
                  <a:lnTo>
                    <a:pt x="133092" y="14631"/>
                  </a:lnTo>
                  <a:lnTo>
                    <a:pt x="128372" y="16519"/>
                  </a:lnTo>
                  <a:lnTo>
                    <a:pt x="123771" y="18524"/>
                  </a:lnTo>
                  <a:lnTo>
                    <a:pt x="119169" y="20766"/>
                  </a:lnTo>
                  <a:lnTo>
                    <a:pt x="114568" y="23008"/>
                  </a:lnTo>
                  <a:lnTo>
                    <a:pt x="110084" y="25368"/>
                  </a:lnTo>
                  <a:lnTo>
                    <a:pt x="105718" y="27846"/>
                  </a:lnTo>
                  <a:lnTo>
                    <a:pt x="101353" y="30441"/>
                  </a:lnTo>
                  <a:lnTo>
                    <a:pt x="96987" y="33037"/>
                  </a:lnTo>
                  <a:lnTo>
                    <a:pt x="92740" y="35869"/>
                  </a:lnTo>
                  <a:lnTo>
                    <a:pt x="88610" y="38701"/>
                  </a:lnTo>
                  <a:lnTo>
                    <a:pt x="84598" y="41650"/>
                  </a:lnTo>
                  <a:lnTo>
                    <a:pt x="80587" y="44718"/>
                  </a:lnTo>
                  <a:lnTo>
                    <a:pt x="76693" y="47904"/>
                  </a:lnTo>
                  <a:lnTo>
                    <a:pt x="72799" y="51208"/>
                  </a:lnTo>
                  <a:lnTo>
                    <a:pt x="69024" y="54511"/>
                  </a:lnTo>
                  <a:lnTo>
                    <a:pt x="65366" y="57933"/>
                  </a:lnTo>
                  <a:lnTo>
                    <a:pt x="61708" y="61473"/>
                  </a:lnTo>
                  <a:lnTo>
                    <a:pt x="58169" y="65012"/>
                  </a:lnTo>
                  <a:lnTo>
                    <a:pt x="54747" y="68670"/>
                  </a:lnTo>
                  <a:lnTo>
                    <a:pt x="51443" y="72446"/>
                  </a:lnTo>
                  <a:lnTo>
                    <a:pt x="48140" y="76339"/>
                  </a:lnTo>
                  <a:lnTo>
                    <a:pt x="45072" y="80233"/>
                  </a:lnTo>
                  <a:lnTo>
                    <a:pt x="42004" y="84245"/>
                  </a:lnTo>
                  <a:lnTo>
                    <a:pt x="38936" y="88256"/>
                  </a:lnTo>
                  <a:lnTo>
                    <a:pt x="36105" y="92386"/>
                  </a:lnTo>
                  <a:lnTo>
                    <a:pt x="33273" y="96634"/>
                  </a:lnTo>
                  <a:lnTo>
                    <a:pt x="30677" y="100881"/>
                  </a:lnTo>
                  <a:lnTo>
                    <a:pt x="28081" y="105247"/>
                  </a:lnTo>
                  <a:lnTo>
                    <a:pt x="25604" y="109731"/>
                  </a:lnTo>
                  <a:lnTo>
                    <a:pt x="23244" y="114214"/>
                  </a:lnTo>
                  <a:lnTo>
                    <a:pt x="20884" y="118698"/>
                  </a:lnTo>
                  <a:lnTo>
                    <a:pt x="18760" y="123299"/>
                  </a:lnTo>
                  <a:lnTo>
                    <a:pt x="16754" y="128019"/>
                  </a:lnTo>
                  <a:lnTo>
                    <a:pt x="14749" y="132739"/>
                  </a:lnTo>
                  <a:lnTo>
                    <a:pt x="12979" y="137576"/>
                  </a:lnTo>
                  <a:lnTo>
                    <a:pt x="11209" y="142414"/>
                  </a:lnTo>
                  <a:lnTo>
                    <a:pt x="9557" y="147251"/>
                  </a:lnTo>
                  <a:lnTo>
                    <a:pt x="8141" y="152207"/>
                  </a:lnTo>
                  <a:lnTo>
                    <a:pt x="6725" y="157163"/>
                  </a:lnTo>
                  <a:lnTo>
                    <a:pt x="5546" y="162236"/>
                  </a:lnTo>
                  <a:lnTo>
                    <a:pt x="4366" y="167310"/>
                  </a:lnTo>
                  <a:lnTo>
                    <a:pt x="3422" y="172501"/>
                  </a:lnTo>
                  <a:lnTo>
                    <a:pt x="2478" y="177693"/>
                  </a:lnTo>
                  <a:lnTo>
                    <a:pt x="1770" y="182884"/>
                  </a:lnTo>
                  <a:lnTo>
                    <a:pt x="1180" y="188076"/>
                  </a:lnTo>
                  <a:lnTo>
                    <a:pt x="708" y="193385"/>
                  </a:lnTo>
                  <a:lnTo>
                    <a:pt x="354" y="198813"/>
                  </a:lnTo>
                  <a:lnTo>
                    <a:pt x="118" y="204122"/>
                  </a:lnTo>
                  <a:lnTo>
                    <a:pt x="0" y="209550"/>
                  </a:lnTo>
                  <a:lnTo>
                    <a:pt x="210021" y="209550"/>
                  </a:lnTo>
                  <a:lnTo>
                    <a:pt x="210021" y="0"/>
                  </a:lnTo>
                  <a:close/>
                </a:path>
              </a:pathLst>
            </a:custGeom>
            <a:solidFill>
              <a:srgbClr val="F1E398"/>
            </a:soli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303" name="Google Shape;303;p34"/>
            <p:cNvSpPr txBox="1"/>
            <p:nvPr/>
          </p:nvSpPr>
          <p:spPr>
            <a:xfrm>
              <a:off x="2221832" y="2689095"/>
              <a:ext cx="46881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81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91"/>
                <a:buFont typeface="Arial"/>
                <a:buNone/>
              </a:pPr>
              <a:r>
                <a:rPr b="0" i="0" lang="en" sz="9091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Activity</a:t>
              </a:r>
              <a:endParaRPr b="0" i="0" sz="9091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5"/>
          <p:cNvSpPr txBox="1"/>
          <p:nvPr/>
        </p:nvSpPr>
        <p:spPr>
          <a:xfrm>
            <a:off x="1998300" y="2340900"/>
            <a:ext cx="5147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omfortaa Medium"/>
                <a:ea typeface="Comfortaa Medium"/>
                <a:cs typeface="Comfortaa Medium"/>
                <a:sym typeface="Comfortaa Medium"/>
              </a:rPr>
              <a:t>The Moment the Story Begins</a:t>
            </a:r>
            <a:r>
              <a:rPr lang="en" sz="1800">
                <a:latin typeface="Comfortaa Medium"/>
                <a:ea typeface="Comfortaa Medium"/>
                <a:cs typeface="Comfortaa Medium"/>
                <a:sym typeface="Comfortaa Medium"/>
              </a:rPr>
              <a:t> (</a:t>
            </a:r>
            <a:r>
              <a:rPr lang="en" sz="1800" u="sng">
                <a:solidFill>
                  <a:schemeClr val="hlink"/>
                </a:solidFill>
                <a:latin typeface="Comfortaa Medium"/>
                <a:ea typeface="Comfortaa Medium"/>
                <a:cs typeface="Comfortaa Medium"/>
                <a:sym typeface="Comfortaa Medium"/>
                <a:hlinkClick r:id="rId3"/>
              </a:rPr>
              <a:t>Canva link</a:t>
            </a:r>
            <a:r>
              <a:rPr lang="en" sz="18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)</a:t>
            </a:r>
            <a:endParaRPr sz="1800">
              <a:solidFill>
                <a:schemeClr val="dk2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6"/>
          <p:cNvSpPr txBox="1"/>
          <p:nvPr/>
        </p:nvSpPr>
        <p:spPr>
          <a:xfrm>
            <a:off x="460275" y="452975"/>
            <a:ext cx="8212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Get up and shake it off!</a:t>
            </a:r>
            <a:endParaRPr b="1" i="0" sz="18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4" name="Google Shape;314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03661" y="945350"/>
            <a:ext cx="6136674" cy="398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" name="Google Shape;319;p37"/>
          <p:cNvGrpSpPr/>
          <p:nvPr/>
        </p:nvGrpSpPr>
        <p:grpSpPr>
          <a:xfrm>
            <a:off x="-129" y="1735588"/>
            <a:ext cx="9143891" cy="3407914"/>
            <a:chOff x="2057455" y="1634583"/>
            <a:chExt cx="5029090" cy="1874334"/>
          </a:xfrm>
        </p:grpSpPr>
        <p:sp>
          <p:nvSpPr>
            <p:cNvPr id="320" name="Google Shape;320;p37"/>
            <p:cNvSpPr/>
            <p:nvPr/>
          </p:nvSpPr>
          <p:spPr>
            <a:xfrm>
              <a:off x="2059861" y="1639904"/>
              <a:ext cx="5024100" cy="1869000"/>
            </a:xfrm>
            <a:prstGeom prst="rect">
              <a:avLst/>
            </a:prstGeom>
            <a:solidFill>
              <a:srgbClr val="F7F5E6"/>
            </a:soli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321" name="Google Shape;321;p37"/>
            <p:cNvSpPr/>
            <p:nvPr/>
          </p:nvSpPr>
          <p:spPr>
            <a:xfrm>
              <a:off x="3942805" y="1634583"/>
              <a:ext cx="627438" cy="624983"/>
            </a:xfrm>
            <a:custGeom>
              <a:rect b="b" l="l" r="r" t="t"/>
              <a:pathLst>
                <a:path extrusionOk="0" h="209550" w="210021">
                  <a:moveTo>
                    <a:pt x="210021" y="0"/>
                  </a:moveTo>
                  <a:lnTo>
                    <a:pt x="204593" y="118"/>
                  </a:lnTo>
                  <a:lnTo>
                    <a:pt x="199284" y="236"/>
                  </a:lnTo>
                  <a:lnTo>
                    <a:pt x="193856" y="590"/>
                  </a:lnTo>
                  <a:lnTo>
                    <a:pt x="188547" y="1062"/>
                  </a:lnTo>
                  <a:lnTo>
                    <a:pt x="183355" y="1652"/>
                  </a:lnTo>
                  <a:lnTo>
                    <a:pt x="178046" y="2478"/>
                  </a:lnTo>
                  <a:lnTo>
                    <a:pt x="172854" y="3304"/>
                  </a:lnTo>
                  <a:lnTo>
                    <a:pt x="167781" y="4248"/>
                  </a:lnTo>
                  <a:lnTo>
                    <a:pt x="162707" y="5428"/>
                  </a:lnTo>
                  <a:lnTo>
                    <a:pt x="157634" y="6607"/>
                  </a:lnTo>
                  <a:lnTo>
                    <a:pt x="152678" y="8023"/>
                  </a:lnTo>
                  <a:lnTo>
                    <a:pt x="147723" y="9439"/>
                  </a:lnTo>
                  <a:lnTo>
                    <a:pt x="142767" y="11091"/>
                  </a:lnTo>
                  <a:lnTo>
                    <a:pt x="137930" y="12743"/>
                  </a:lnTo>
                  <a:lnTo>
                    <a:pt x="133092" y="14631"/>
                  </a:lnTo>
                  <a:lnTo>
                    <a:pt x="128372" y="16519"/>
                  </a:lnTo>
                  <a:lnTo>
                    <a:pt x="123771" y="18524"/>
                  </a:lnTo>
                  <a:lnTo>
                    <a:pt x="119169" y="20766"/>
                  </a:lnTo>
                  <a:lnTo>
                    <a:pt x="114568" y="23008"/>
                  </a:lnTo>
                  <a:lnTo>
                    <a:pt x="110084" y="25368"/>
                  </a:lnTo>
                  <a:lnTo>
                    <a:pt x="105718" y="27846"/>
                  </a:lnTo>
                  <a:lnTo>
                    <a:pt x="101353" y="30441"/>
                  </a:lnTo>
                  <a:lnTo>
                    <a:pt x="96987" y="33037"/>
                  </a:lnTo>
                  <a:lnTo>
                    <a:pt x="92740" y="35869"/>
                  </a:lnTo>
                  <a:lnTo>
                    <a:pt x="88610" y="38701"/>
                  </a:lnTo>
                  <a:lnTo>
                    <a:pt x="84598" y="41650"/>
                  </a:lnTo>
                  <a:lnTo>
                    <a:pt x="80587" y="44718"/>
                  </a:lnTo>
                  <a:lnTo>
                    <a:pt x="76693" y="47904"/>
                  </a:lnTo>
                  <a:lnTo>
                    <a:pt x="72799" y="51208"/>
                  </a:lnTo>
                  <a:lnTo>
                    <a:pt x="69024" y="54511"/>
                  </a:lnTo>
                  <a:lnTo>
                    <a:pt x="65366" y="57933"/>
                  </a:lnTo>
                  <a:lnTo>
                    <a:pt x="61708" y="61473"/>
                  </a:lnTo>
                  <a:lnTo>
                    <a:pt x="58169" y="65012"/>
                  </a:lnTo>
                  <a:lnTo>
                    <a:pt x="54747" y="68670"/>
                  </a:lnTo>
                  <a:lnTo>
                    <a:pt x="51443" y="72446"/>
                  </a:lnTo>
                  <a:lnTo>
                    <a:pt x="48140" y="76339"/>
                  </a:lnTo>
                  <a:lnTo>
                    <a:pt x="45072" y="80233"/>
                  </a:lnTo>
                  <a:lnTo>
                    <a:pt x="42004" y="84245"/>
                  </a:lnTo>
                  <a:lnTo>
                    <a:pt x="38936" y="88256"/>
                  </a:lnTo>
                  <a:lnTo>
                    <a:pt x="36105" y="92386"/>
                  </a:lnTo>
                  <a:lnTo>
                    <a:pt x="33273" y="96634"/>
                  </a:lnTo>
                  <a:lnTo>
                    <a:pt x="30677" y="100881"/>
                  </a:lnTo>
                  <a:lnTo>
                    <a:pt x="28081" y="105247"/>
                  </a:lnTo>
                  <a:lnTo>
                    <a:pt x="25604" y="109731"/>
                  </a:lnTo>
                  <a:lnTo>
                    <a:pt x="23244" y="114214"/>
                  </a:lnTo>
                  <a:lnTo>
                    <a:pt x="20884" y="118698"/>
                  </a:lnTo>
                  <a:lnTo>
                    <a:pt x="18760" y="123299"/>
                  </a:lnTo>
                  <a:lnTo>
                    <a:pt x="16754" y="128019"/>
                  </a:lnTo>
                  <a:lnTo>
                    <a:pt x="14749" y="132739"/>
                  </a:lnTo>
                  <a:lnTo>
                    <a:pt x="12979" y="137576"/>
                  </a:lnTo>
                  <a:lnTo>
                    <a:pt x="11209" y="142414"/>
                  </a:lnTo>
                  <a:lnTo>
                    <a:pt x="9557" y="147251"/>
                  </a:lnTo>
                  <a:lnTo>
                    <a:pt x="8141" y="152207"/>
                  </a:lnTo>
                  <a:lnTo>
                    <a:pt x="6725" y="157163"/>
                  </a:lnTo>
                  <a:lnTo>
                    <a:pt x="5546" y="162236"/>
                  </a:lnTo>
                  <a:lnTo>
                    <a:pt x="4366" y="167310"/>
                  </a:lnTo>
                  <a:lnTo>
                    <a:pt x="3422" y="172501"/>
                  </a:lnTo>
                  <a:lnTo>
                    <a:pt x="2478" y="177693"/>
                  </a:lnTo>
                  <a:lnTo>
                    <a:pt x="1770" y="182884"/>
                  </a:lnTo>
                  <a:lnTo>
                    <a:pt x="1180" y="188076"/>
                  </a:lnTo>
                  <a:lnTo>
                    <a:pt x="708" y="193385"/>
                  </a:lnTo>
                  <a:lnTo>
                    <a:pt x="354" y="198813"/>
                  </a:lnTo>
                  <a:lnTo>
                    <a:pt x="118" y="204122"/>
                  </a:lnTo>
                  <a:lnTo>
                    <a:pt x="0" y="209550"/>
                  </a:lnTo>
                  <a:lnTo>
                    <a:pt x="210021" y="209550"/>
                  </a:lnTo>
                  <a:lnTo>
                    <a:pt x="210021" y="0"/>
                  </a:lnTo>
                  <a:close/>
                </a:path>
              </a:pathLst>
            </a:custGeom>
            <a:solidFill>
              <a:srgbClr val="F1E398"/>
            </a:soli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322" name="Google Shape;322;p37"/>
            <p:cNvSpPr/>
            <p:nvPr/>
          </p:nvSpPr>
          <p:spPr>
            <a:xfrm flipH="1" rot="10800000">
              <a:off x="4570001" y="1634797"/>
              <a:ext cx="627438" cy="624983"/>
            </a:xfrm>
            <a:custGeom>
              <a:rect b="b" l="l" r="r" t="t"/>
              <a:pathLst>
                <a:path extrusionOk="0" h="209550" w="210021">
                  <a:moveTo>
                    <a:pt x="210021" y="0"/>
                  </a:moveTo>
                  <a:lnTo>
                    <a:pt x="204593" y="118"/>
                  </a:lnTo>
                  <a:lnTo>
                    <a:pt x="199284" y="236"/>
                  </a:lnTo>
                  <a:lnTo>
                    <a:pt x="193856" y="590"/>
                  </a:lnTo>
                  <a:lnTo>
                    <a:pt x="188547" y="1062"/>
                  </a:lnTo>
                  <a:lnTo>
                    <a:pt x="183355" y="1652"/>
                  </a:lnTo>
                  <a:lnTo>
                    <a:pt x="178046" y="2478"/>
                  </a:lnTo>
                  <a:lnTo>
                    <a:pt x="172854" y="3304"/>
                  </a:lnTo>
                  <a:lnTo>
                    <a:pt x="167781" y="4248"/>
                  </a:lnTo>
                  <a:lnTo>
                    <a:pt x="162707" y="5428"/>
                  </a:lnTo>
                  <a:lnTo>
                    <a:pt x="157634" y="6607"/>
                  </a:lnTo>
                  <a:lnTo>
                    <a:pt x="152678" y="8023"/>
                  </a:lnTo>
                  <a:lnTo>
                    <a:pt x="147723" y="9439"/>
                  </a:lnTo>
                  <a:lnTo>
                    <a:pt x="142767" y="11091"/>
                  </a:lnTo>
                  <a:lnTo>
                    <a:pt x="137930" y="12743"/>
                  </a:lnTo>
                  <a:lnTo>
                    <a:pt x="133092" y="14631"/>
                  </a:lnTo>
                  <a:lnTo>
                    <a:pt x="128372" y="16519"/>
                  </a:lnTo>
                  <a:lnTo>
                    <a:pt x="123771" y="18524"/>
                  </a:lnTo>
                  <a:lnTo>
                    <a:pt x="119169" y="20766"/>
                  </a:lnTo>
                  <a:lnTo>
                    <a:pt x="114568" y="23008"/>
                  </a:lnTo>
                  <a:lnTo>
                    <a:pt x="110084" y="25368"/>
                  </a:lnTo>
                  <a:lnTo>
                    <a:pt x="105718" y="27846"/>
                  </a:lnTo>
                  <a:lnTo>
                    <a:pt x="101353" y="30441"/>
                  </a:lnTo>
                  <a:lnTo>
                    <a:pt x="96987" y="33037"/>
                  </a:lnTo>
                  <a:lnTo>
                    <a:pt x="92740" y="35869"/>
                  </a:lnTo>
                  <a:lnTo>
                    <a:pt x="88610" y="38701"/>
                  </a:lnTo>
                  <a:lnTo>
                    <a:pt x="84598" y="41650"/>
                  </a:lnTo>
                  <a:lnTo>
                    <a:pt x="80587" y="44718"/>
                  </a:lnTo>
                  <a:lnTo>
                    <a:pt x="76693" y="47904"/>
                  </a:lnTo>
                  <a:lnTo>
                    <a:pt x="72799" y="51208"/>
                  </a:lnTo>
                  <a:lnTo>
                    <a:pt x="69024" y="54511"/>
                  </a:lnTo>
                  <a:lnTo>
                    <a:pt x="65366" y="57933"/>
                  </a:lnTo>
                  <a:lnTo>
                    <a:pt x="61708" y="61473"/>
                  </a:lnTo>
                  <a:lnTo>
                    <a:pt x="58169" y="65012"/>
                  </a:lnTo>
                  <a:lnTo>
                    <a:pt x="54747" y="68670"/>
                  </a:lnTo>
                  <a:lnTo>
                    <a:pt x="51443" y="72446"/>
                  </a:lnTo>
                  <a:lnTo>
                    <a:pt x="48140" y="76339"/>
                  </a:lnTo>
                  <a:lnTo>
                    <a:pt x="45072" y="80233"/>
                  </a:lnTo>
                  <a:lnTo>
                    <a:pt x="42004" y="84245"/>
                  </a:lnTo>
                  <a:lnTo>
                    <a:pt x="38936" y="88256"/>
                  </a:lnTo>
                  <a:lnTo>
                    <a:pt x="36105" y="92386"/>
                  </a:lnTo>
                  <a:lnTo>
                    <a:pt x="33273" y="96634"/>
                  </a:lnTo>
                  <a:lnTo>
                    <a:pt x="30677" y="100881"/>
                  </a:lnTo>
                  <a:lnTo>
                    <a:pt x="28081" y="105247"/>
                  </a:lnTo>
                  <a:lnTo>
                    <a:pt x="25604" y="109731"/>
                  </a:lnTo>
                  <a:lnTo>
                    <a:pt x="23244" y="114214"/>
                  </a:lnTo>
                  <a:lnTo>
                    <a:pt x="20884" y="118698"/>
                  </a:lnTo>
                  <a:lnTo>
                    <a:pt x="18760" y="123299"/>
                  </a:lnTo>
                  <a:lnTo>
                    <a:pt x="16754" y="128019"/>
                  </a:lnTo>
                  <a:lnTo>
                    <a:pt x="14749" y="132739"/>
                  </a:lnTo>
                  <a:lnTo>
                    <a:pt x="12979" y="137576"/>
                  </a:lnTo>
                  <a:lnTo>
                    <a:pt x="11209" y="142414"/>
                  </a:lnTo>
                  <a:lnTo>
                    <a:pt x="9557" y="147251"/>
                  </a:lnTo>
                  <a:lnTo>
                    <a:pt x="8141" y="152207"/>
                  </a:lnTo>
                  <a:lnTo>
                    <a:pt x="6725" y="157163"/>
                  </a:lnTo>
                  <a:lnTo>
                    <a:pt x="5546" y="162236"/>
                  </a:lnTo>
                  <a:lnTo>
                    <a:pt x="4366" y="167310"/>
                  </a:lnTo>
                  <a:lnTo>
                    <a:pt x="3422" y="172501"/>
                  </a:lnTo>
                  <a:lnTo>
                    <a:pt x="2478" y="177693"/>
                  </a:lnTo>
                  <a:lnTo>
                    <a:pt x="1770" y="182884"/>
                  </a:lnTo>
                  <a:lnTo>
                    <a:pt x="1180" y="188076"/>
                  </a:lnTo>
                  <a:lnTo>
                    <a:pt x="708" y="193385"/>
                  </a:lnTo>
                  <a:lnTo>
                    <a:pt x="354" y="198813"/>
                  </a:lnTo>
                  <a:lnTo>
                    <a:pt x="118" y="204122"/>
                  </a:lnTo>
                  <a:lnTo>
                    <a:pt x="0" y="209550"/>
                  </a:lnTo>
                  <a:lnTo>
                    <a:pt x="210021" y="209550"/>
                  </a:lnTo>
                  <a:lnTo>
                    <a:pt x="210021" y="0"/>
                  </a:lnTo>
                  <a:close/>
                </a:path>
              </a:pathLst>
            </a:custGeom>
            <a:solidFill>
              <a:srgbClr val="E0D3A4"/>
            </a:soli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323" name="Google Shape;323;p37"/>
            <p:cNvSpPr/>
            <p:nvPr/>
          </p:nvSpPr>
          <p:spPr>
            <a:xfrm rot="10800000">
              <a:off x="2057455" y="2257603"/>
              <a:ext cx="627438" cy="624983"/>
            </a:xfrm>
            <a:custGeom>
              <a:rect b="b" l="l" r="r" t="t"/>
              <a:pathLst>
                <a:path extrusionOk="0" h="209550" w="210021">
                  <a:moveTo>
                    <a:pt x="210021" y="0"/>
                  </a:moveTo>
                  <a:lnTo>
                    <a:pt x="204593" y="118"/>
                  </a:lnTo>
                  <a:lnTo>
                    <a:pt x="199284" y="236"/>
                  </a:lnTo>
                  <a:lnTo>
                    <a:pt x="193856" y="590"/>
                  </a:lnTo>
                  <a:lnTo>
                    <a:pt x="188547" y="1062"/>
                  </a:lnTo>
                  <a:lnTo>
                    <a:pt x="183355" y="1652"/>
                  </a:lnTo>
                  <a:lnTo>
                    <a:pt x="178046" y="2478"/>
                  </a:lnTo>
                  <a:lnTo>
                    <a:pt x="172854" y="3304"/>
                  </a:lnTo>
                  <a:lnTo>
                    <a:pt x="167781" y="4248"/>
                  </a:lnTo>
                  <a:lnTo>
                    <a:pt x="162707" y="5428"/>
                  </a:lnTo>
                  <a:lnTo>
                    <a:pt x="157634" y="6607"/>
                  </a:lnTo>
                  <a:lnTo>
                    <a:pt x="152678" y="8023"/>
                  </a:lnTo>
                  <a:lnTo>
                    <a:pt x="147723" y="9439"/>
                  </a:lnTo>
                  <a:lnTo>
                    <a:pt x="142767" y="11091"/>
                  </a:lnTo>
                  <a:lnTo>
                    <a:pt x="137930" y="12743"/>
                  </a:lnTo>
                  <a:lnTo>
                    <a:pt x="133092" y="14631"/>
                  </a:lnTo>
                  <a:lnTo>
                    <a:pt x="128372" y="16519"/>
                  </a:lnTo>
                  <a:lnTo>
                    <a:pt x="123771" y="18524"/>
                  </a:lnTo>
                  <a:lnTo>
                    <a:pt x="119169" y="20766"/>
                  </a:lnTo>
                  <a:lnTo>
                    <a:pt x="114568" y="23008"/>
                  </a:lnTo>
                  <a:lnTo>
                    <a:pt x="110084" y="25368"/>
                  </a:lnTo>
                  <a:lnTo>
                    <a:pt x="105718" y="27846"/>
                  </a:lnTo>
                  <a:lnTo>
                    <a:pt x="101353" y="30441"/>
                  </a:lnTo>
                  <a:lnTo>
                    <a:pt x="96987" y="33037"/>
                  </a:lnTo>
                  <a:lnTo>
                    <a:pt x="92740" y="35869"/>
                  </a:lnTo>
                  <a:lnTo>
                    <a:pt x="88610" y="38701"/>
                  </a:lnTo>
                  <a:lnTo>
                    <a:pt x="84598" y="41650"/>
                  </a:lnTo>
                  <a:lnTo>
                    <a:pt x="80587" y="44718"/>
                  </a:lnTo>
                  <a:lnTo>
                    <a:pt x="76693" y="47904"/>
                  </a:lnTo>
                  <a:lnTo>
                    <a:pt x="72799" y="51208"/>
                  </a:lnTo>
                  <a:lnTo>
                    <a:pt x="69024" y="54511"/>
                  </a:lnTo>
                  <a:lnTo>
                    <a:pt x="65366" y="57933"/>
                  </a:lnTo>
                  <a:lnTo>
                    <a:pt x="61708" y="61473"/>
                  </a:lnTo>
                  <a:lnTo>
                    <a:pt x="58169" y="65012"/>
                  </a:lnTo>
                  <a:lnTo>
                    <a:pt x="54747" y="68670"/>
                  </a:lnTo>
                  <a:lnTo>
                    <a:pt x="51443" y="72446"/>
                  </a:lnTo>
                  <a:lnTo>
                    <a:pt x="48140" y="76339"/>
                  </a:lnTo>
                  <a:lnTo>
                    <a:pt x="45072" y="80233"/>
                  </a:lnTo>
                  <a:lnTo>
                    <a:pt x="42004" y="84245"/>
                  </a:lnTo>
                  <a:lnTo>
                    <a:pt x="38936" y="88256"/>
                  </a:lnTo>
                  <a:lnTo>
                    <a:pt x="36105" y="92386"/>
                  </a:lnTo>
                  <a:lnTo>
                    <a:pt x="33273" y="96634"/>
                  </a:lnTo>
                  <a:lnTo>
                    <a:pt x="30677" y="100881"/>
                  </a:lnTo>
                  <a:lnTo>
                    <a:pt x="28081" y="105247"/>
                  </a:lnTo>
                  <a:lnTo>
                    <a:pt x="25604" y="109731"/>
                  </a:lnTo>
                  <a:lnTo>
                    <a:pt x="23244" y="114214"/>
                  </a:lnTo>
                  <a:lnTo>
                    <a:pt x="20884" y="118698"/>
                  </a:lnTo>
                  <a:lnTo>
                    <a:pt x="18760" y="123299"/>
                  </a:lnTo>
                  <a:lnTo>
                    <a:pt x="16754" y="128019"/>
                  </a:lnTo>
                  <a:lnTo>
                    <a:pt x="14749" y="132739"/>
                  </a:lnTo>
                  <a:lnTo>
                    <a:pt x="12979" y="137576"/>
                  </a:lnTo>
                  <a:lnTo>
                    <a:pt x="11209" y="142414"/>
                  </a:lnTo>
                  <a:lnTo>
                    <a:pt x="9557" y="147251"/>
                  </a:lnTo>
                  <a:lnTo>
                    <a:pt x="8141" y="152207"/>
                  </a:lnTo>
                  <a:lnTo>
                    <a:pt x="6725" y="157163"/>
                  </a:lnTo>
                  <a:lnTo>
                    <a:pt x="5546" y="162236"/>
                  </a:lnTo>
                  <a:lnTo>
                    <a:pt x="4366" y="167310"/>
                  </a:lnTo>
                  <a:lnTo>
                    <a:pt x="3422" y="172501"/>
                  </a:lnTo>
                  <a:lnTo>
                    <a:pt x="2478" y="177693"/>
                  </a:lnTo>
                  <a:lnTo>
                    <a:pt x="1770" y="182884"/>
                  </a:lnTo>
                  <a:lnTo>
                    <a:pt x="1180" y="188076"/>
                  </a:lnTo>
                  <a:lnTo>
                    <a:pt x="708" y="193385"/>
                  </a:lnTo>
                  <a:lnTo>
                    <a:pt x="354" y="198813"/>
                  </a:lnTo>
                  <a:lnTo>
                    <a:pt x="118" y="204122"/>
                  </a:lnTo>
                  <a:lnTo>
                    <a:pt x="0" y="209550"/>
                  </a:lnTo>
                  <a:lnTo>
                    <a:pt x="210021" y="209550"/>
                  </a:lnTo>
                  <a:lnTo>
                    <a:pt x="210021" y="0"/>
                  </a:lnTo>
                  <a:close/>
                </a:path>
              </a:pathLst>
            </a:custGeom>
            <a:solidFill>
              <a:srgbClr val="F0EACE"/>
            </a:soli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324" name="Google Shape;324;p37"/>
            <p:cNvSpPr/>
            <p:nvPr/>
          </p:nvSpPr>
          <p:spPr>
            <a:xfrm flipH="1" rot="10800000">
              <a:off x="6454901" y="2257603"/>
              <a:ext cx="627438" cy="624983"/>
            </a:xfrm>
            <a:custGeom>
              <a:rect b="b" l="l" r="r" t="t"/>
              <a:pathLst>
                <a:path extrusionOk="0" h="209550" w="210021">
                  <a:moveTo>
                    <a:pt x="210021" y="0"/>
                  </a:moveTo>
                  <a:lnTo>
                    <a:pt x="204593" y="118"/>
                  </a:lnTo>
                  <a:lnTo>
                    <a:pt x="199284" y="236"/>
                  </a:lnTo>
                  <a:lnTo>
                    <a:pt x="193856" y="590"/>
                  </a:lnTo>
                  <a:lnTo>
                    <a:pt x="188547" y="1062"/>
                  </a:lnTo>
                  <a:lnTo>
                    <a:pt x="183355" y="1652"/>
                  </a:lnTo>
                  <a:lnTo>
                    <a:pt x="178046" y="2478"/>
                  </a:lnTo>
                  <a:lnTo>
                    <a:pt x="172854" y="3304"/>
                  </a:lnTo>
                  <a:lnTo>
                    <a:pt x="167781" y="4248"/>
                  </a:lnTo>
                  <a:lnTo>
                    <a:pt x="162707" y="5428"/>
                  </a:lnTo>
                  <a:lnTo>
                    <a:pt x="157634" y="6607"/>
                  </a:lnTo>
                  <a:lnTo>
                    <a:pt x="152678" y="8023"/>
                  </a:lnTo>
                  <a:lnTo>
                    <a:pt x="147723" y="9439"/>
                  </a:lnTo>
                  <a:lnTo>
                    <a:pt x="142767" y="11091"/>
                  </a:lnTo>
                  <a:lnTo>
                    <a:pt x="137930" y="12743"/>
                  </a:lnTo>
                  <a:lnTo>
                    <a:pt x="133092" y="14631"/>
                  </a:lnTo>
                  <a:lnTo>
                    <a:pt x="128372" y="16519"/>
                  </a:lnTo>
                  <a:lnTo>
                    <a:pt x="123771" y="18524"/>
                  </a:lnTo>
                  <a:lnTo>
                    <a:pt x="119169" y="20766"/>
                  </a:lnTo>
                  <a:lnTo>
                    <a:pt x="114568" y="23008"/>
                  </a:lnTo>
                  <a:lnTo>
                    <a:pt x="110084" y="25368"/>
                  </a:lnTo>
                  <a:lnTo>
                    <a:pt x="105718" y="27846"/>
                  </a:lnTo>
                  <a:lnTo>
                    <a:pt x="101353" y="30441"/>
                  </a:lnTo>
                  <a:lnTo>
                    <a:pt x="96987" y="33037"/>
                  </a:lnTo>
                  <a:lnTo>
                    <a:pt x="92740" y="35869"/>
                  </a:lnTo>
                  <a:lnTo>
                    <a:pt x="88610" y="38701"/>
                  </a:lnTo>
                  <a:lnTo>
                    <a:pt x="84598" y="41650"/>
                  </a:lnTo>
                  <a:lnTo>
                    <a:pt x="80587" y="44718"/>
                  </a:lnTo>
                  <a:lnTo>
                    <a:pt x="76693" y="47904"/>
                  </a:lnTo>
                  <a:lnTo>
                    <a:pt x="72799" y="51208"/>
                  </a:lnTo>
                  <a:lnTo>
                    <a:pt x="69024" y="54511"/>
                  </a:lnTo>
                  <a:lnTo>
                    <a:pt x="65366" y="57933"/>
                  </a:lnTo>
                  <a:lnTo>
                    <a:pt x="61708" y="61473"/>
                  </a:lnTo>
                  <a:lnTo>
                    <a:pt x="58169" y="65012"/>
                  </a:lnTo>
                  <a:lnTo>
                    <a:pt x="54747" y="68670"/>
                  </a:lnTo>
                  <a:lnTo>
                    <a:pt x="51443" y="72446"/>
                  </a:lnTo>
                  <a:lnTo>
                    <a:pt x="48140" y="76339"/>
                  </a:lnTo>
                  <a:lnTo>
                    <a:pt x="45072" y="80233"/>
                  </a:lnTo>
                  <a:lnTo>
                    <a:pt x="42004" y="84245"/>
                  </a:lnTo>
                  <a:lnTo>
                    <a:pt x="38936" y="88256"/>
                  </a:lnTo>
                  <a:lnTo>
                    <a:pt x="36105" y="92386"/>
                  </a:lnTo>
                  <a:lnTo>
                    <a:pt x="33273" y="96634"/>
                  </a:lnTo>
                  <a:lnTo>
                    <a:pt x="30677" y="100881"/>
                  </a:lnTo>
                  <a:lnTo>
                    <a:pt x="28081" y="105247"/>
                  </a:lnTo>
                  <a:lnTo>
                    <a:pt x="25604" y="109731"/>
                  </a:lnTo>
                  <a:lnTo>
                    <a:pt x="23244" y="114214"/>
                  </a:lnTo>
                  <a:lnTo>
                    <a:pt x="20884" y="118698"/>
                  </a:lnTo>
                  <a:lnTo>
                    <a:pt x="18760" y="123299"/>
                  </a:lnTo>
                  <a:lnTo>
                    <a:pt x="16754" y="128019"/>
                  </a:lnTo>
                  <a:lnTo>
                    <a:pt x="14749" y="132739"/>
                  </a:lnTo>
                  <a:lnTo>
                    <a:pt x="12979" y="137576"/>
                  </a:lnTo>
                  <a:lnTo>
                    <a:pt x="11209" y="142414"/>
                  </a:lnTo>
                  <a:lnTo>
                    <a:pt x="9557" y="147251"/>
                  </a:lnTo>
                  <a:lnTo>
                    <a:pt x="8141" y="152207"/>
                  </a:lnTo>
                  <a:lnTo>
                    <a:pt x="6725" y="157163"/>
                  </a:lnTo>
                  <a:lnTo>
                    <a:pt x="5546" y="162236"/>
                  </a:lnTo>
                  <a:lnTo>
                    <a:pt x="4366" y="167310"/>
                  </a:lnTo>
                  <a:lnTo>
                    <a:pt x="3422" y="172501"/>
                  </a:lnTo>
                  <a:lnTo>
                    <a:pt x="2478" y="177693"/>
                  </a:lnTo>
                  <a:lnTo>
                    <a:pt x="1770" y="182884"/>
                  </a:lnTo>
                  <a:lnTo>
                    <a:pt x="1180" y="188076"/>
                  </a:lnTo>
                  <a:lnTo>
                    <a:pt x="708" y="193385"/>
                  </a:lnTo>
                  <a:lnTo>
                    <a:pt x="354" y="198813"/>
                  </a:lnTo>
                  <a:lnTo>
                    <a:pt x="118" y="204122"/>
                  </a:lnTo>
                  <a:lnTo>
                    <a:pt x="0" y="209550"/>
                  </a:lnTo>
                  <a:lnTo>
                    <a:pt x="210021" y="209550"/>
                  </a:lnTo>
                  <a:lnTo>
                    <a:pt x="210021" y="0"/>
                  </a:lnTo>
                  <a:close/>
                </a:path>
              </a:pathLst>
            </a:custGeom>
            <a:solidFill>
              <a:srgbClr val="E0D3A4"/>
            </a:soli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325" name="Google Shape;325;p37"/>
            <p:cNvSpPr/>
            <p:nvPr/>
          </p:nvSpPr>
          <p:spPr>
            <a:xfrm>
              <a:off x="2687383" y="1634674"/>
              <a:ext cx="1255157" cy="625105"/>
            </a:xfrm>
            <a:custGeom>
              <a:rect b="b" l="l" r="r" t="t"/>
              <a:pathLst>
                <a:path extrusionOk="0" h="142393" w="285750">
                  <a:moveTo>
                    <a:pt x="142875" y="0"/>
                  </a:moveTo>
                  <a:lnTo>
                    <a:pt x="139187" y="80"/>
                  </a:lnTo>
                  <a:lnTo>
                    <a:pt x="135499" y="160"/>
                  </a:lnTo>
                  <a:lnTo>
                    <a:pt x="131891" y="401"/>
                  </a:lnTo>
                  <a:lnTo>
                    <a:pt x="128283" y="722"/>
                  </a:lnTo>
                  <a:lnTo>
                    <a:pt x="124675" y="1122"/>
                  </a:lnTo>
                  <a:lnTo>
                    <a:pt x="121147" y="1604"/>
                  </a:lnTo>
                  <a:lnTo>
                    <a:pt x="117619" y="2245"/>
                  </a:lnTo>
                  <a:lnTo>
                    <a:pt x="114172" y="2886"/>
                  </a:lnTo>
                  <a:lnTo>
                    <a:pt x="110644" y="3608"/>
                  </a:lnTo>
                  <a:lnTo>
                    <a:pt x="107277" y="4490"/>
                  </a:lnTo>
                  <a:lnTo>
                    <a:pt x="103829" y="5372"/>
                  </a:lnTo>
                  <a:lnTo>
                    <a:pt x="100461" y="6414"/>
                  </a:lnTo>
                  <a:lnTo>
                    <a:pt x="97174" y="7456"/>
                  </a:lnTo>
                  <a:lnTo>
                    <a:pt x="93807" y="8659"/>
                  </a:lnTo>
                  <a:lnTo>
                    <a:pt x="90600" y="9862"/>
                  </a:lnTo>
                  <a:lnTo>
                    <a:pt x="87393" y="11144"/>
                  </a:lnTo>
                  <a:lnTo>
                    <a:pt x="84186" y="12588"/>
                  </a:lnTo>
                  <a:lnTo>
                    <a:pt x="81059" y="14031"/>
                  </a:lnTo>
                  <a:lnTo>
                    <a:pt x="77932" y="15554"/>
                  </a:lnTo>
                  <a:lnTo>
                    <a:pt x="74885" y="17158"/>
                  </a:lnTo>
                  <a:lnTo>
                    <a:pt x="71919" y="18841"/>
                  </a:lnTo>
                  <a:lnTo>
                    <a:pt x="68952" y="20605"/>
                  </a:lnTo>
                  <a:lnTo>
                    <a:pt x="65985" y="22449"/>
                  </a:lnTo>
                  <a:lnTo>
                    <a:pt x="63099" y="24293"/>
                  </a:lnTo>
                  <a:lnTo>
                    <a:pt x="60293" y="26298"/>
                  </a:lnTo>
                  <a:lnTo>
                    <a:pt x="57567" y="28302"/>
                  </a:lnTo>
                  <a:lnTo>
                    <a:pt x="54841" y="30387"/>
                  </a:lnTo>
                  <a:lnTo>
                    <a:pt x="52115" y="32471"/>
                  </a:lnTo>
                  <a:lnTo>
                    <a:pt x="49549" y="34716"/>
                  </a:lnTo>
                  <a:lnTo>
                    <a:pt x="46984" y="36961"/>
                  </a:lnTo>
                  <a:lnTo>
                    <a:pt x="44418" y="39286"/>
                  </a:lnTo>
                  <a:lnTo>
                    <a:pt x="42013" y="41692"/>
                  </a:lnTo>
                  <a:lnTo>
                    <a:pt x="39607" y="44097"/>
                  </a:lnTo>
                  <a:lnTo>
                    <a:pt x="37282" y="46663"/>
                  </a:lnTo>
                  <a:lnTo>
                    <a:pt x="35037" y="49228"/>
                  </a:lnTo>
                  <a:lnTo>
                    <a:pt x="32792" y="51794"/>
                  </a:lnTo>
                  <a:lnTo>
                    <a:pt x="30628" y="54440"/>
                  </a:lnTo>
                  <a:lnTo>
                    <a:pt x="28543" y="57166"/>
                  </a:lnTo>
                  <a:lnTo>
                    <a:pt x="26539" y="59972"/>
                  </a:lnTo>
                  <a:lnTo>
                    <a:pt x="24534" y="62778"/>
                  </a:lnTo>
                  <a:lnTo>
                    <a:pt x="22690" y="65664"/>
                  </a:lnTo>
                  <a:lnTo>
                    <a:pt x="20846" y="68551"/>
                  </a:lnTo>
                  <a:lnTo>
                    <a:pt x="19082" y="71517"/>
                  </a:lnTo>
                  <a:lnTo>
                    <a:pt x="17398" y="74484"/>
                  </a:lnTo>
                  <a:lnTo>
                    <a:pt x="15795" y="77530"/>
                  </a:lnTo>
                  <a:lnTo>
                    <a:pt x="14271" y="80657"/>
                  </a:lnTo>
                  <a:lnTo>
                    <a:pt x="12748" y="83784"/>
                  </a:lnTo>
                  <a:lnTo>
                    <a:pt x="11385" y="86911"/>
                  </a:lnTo>
                  <a:lnTo>
                    <a:pt x="10022" y="90198"/>
                  </a:lnTo>
                  <a:lnTo>
                    <a:pt x="8819" y="93405"/>
                  </a:lnTo>
                  <a:lnTo>
                    <a:pt x="7617" y="96693"/>
                  </a:lnTo>
                  <a:lnTo>
                    <a:pt x="6574" y="100060"/>
                  </a:lnTo>
                  <a:lnTo>
                    <a:pt x="5532" y="103427"/>
                  </a:lnTo>
                  <a:lnTo>
                    <a:pt x="4570" y="106795"/>
                  </a:lnTo>
                  <a:lnTo>
                    <a:pt x="3768" y="110242"/>
                  </a:lnTo>
                  <a:lnTo>
                    <a:pt x="2967" y="113690"/>
                  </a:lnTo>
                  <a:lnTo>
                    <a:pt x="2325" y="117137"/>
                  </a:lnTo>
                  <a:lnTo>
                    <a:pt x="1684" y="120665"/>
                  </a:lnTo>
                  <a:lnTo>
                    <a:pt x="1203" y="124273"/>
                  </a:lnTo>
                  <a:lnTo>
                    <a:pt x="802" y="127801"/>
                  </a:lnTo>
                  <a:lnTo>
                    <a:pt x="481" y="131409"/>
                  </a:lnTo>
                  <a:lnTo>
                    <a:pt x="241" y="135097"/>
                  </a:lnTo>
                  <a:lnTo>
                    <a:pt x="80" y="138705"/>
                  </a:lnTo>
                  <a:lnTo>
                    <a:pt x="0" y="142393"/>
                  </a:lnTo>
                  <a:lnTo>
                    <a:pt x="285750" y="142393"/>
                  </a:lnTo>
                  <a:lnTo>
                    <a:pt x="285670" y="138705"/>
                  </a:lnTo>
                  <a:lnTo>
                    <a:pt x="285509" y="135097"/>
                  </a:lnTo>
                  <a:lnTo>
                    <a:pt x="285269" y="131409"/>
                  </a:lnTo>
                  <a:lnTo>
                    <a:pt x="284948" y="127801"/>
                  </a:lnTo>
                  <a:lnTo>
                    <a:pt x="284547" y="124273"/>
                  </a:lnTo>
                  <a:lnTo>
                    <a:pt x="284066" y="120665"/>
                  </a:lnTo>
                  <a:lnTo>
                    <a:pt x="283425" y="117137"/>
                  </a:lnTo>
                  <a:lnTo>
                    <a:pt x="282783" y="113690"/>
                  </a:lnTo>
                  <a:lnTo>
                    <a:pt x="281982" y="110242"/>
                  </a:lnTo>
                  <a:lnTo>
                    <a:pt x="281180" y="106795"/>
                  </a:lnTo>
                  <a:lnTo>
                    <a:pt x="280218" y="103427"/>
                  </a:lnTo>
                  <a:lnTo>
                    <a:pt x="279176" y="100060"/>
                  </a:lnTo>
                  <a:lnTo>
                    <a:pt x="278133" y="96693"/>
                  </a:lnTo>
                  <a:lnTo>
                    <a:pt x="276931" y="93405"/>
                  </a:lnTo>
                  <a:lnTo>
                    <a:pt x="275728" y="90198"/>
                  </a:lnTo>
                  <a:lnTo>
                    <a:pt x="274365" y="86911"/>
                  </a:lnTo>
                  <a:lnTo>
                    <a:pt x="273002" y="83784"/>
                  </a:lnTo>
                  <a:lnTo>
                    <a:pt x="271479" y="80657"/>
                  </a:lnTo>
                  <a:lnTo>
                    <a:pt x="269955" y="77530"/>
                  </a:lnTo>
                  <a:lnTo>
                    <a:pt x="268352" y="74484"/>
                  </a:lnTo>
                  <a:lnTo>
                    <a:pt x="266668" y="71517"/>
                  </a:lnTo>
                  <a:lnTo>
                    <a:pt x="264904" y="68551"/>
                  </a:lnTo>
                  <a:lnTo>
                    <a:pt x="263060" y="65664"/>
                  </a:lnTo>
                  <a:lnTo>
                    <a:pt x="261216" y="62778"/>
                  </a:lnTo>
                  <a:lnTo>
                    <a:pt x="259212" y="59972"/>
                  </a:lnTo>
                  <a:lnTo>
                    <a:pt x="257207" y="57166"/>
                  </a:lnTo>
                  <a:lnTo>
                    <a:pt x="255122" y="54440"/>
                  </a:lnTo>
                  <a:lnTo>
                    <a:pt x="252958" y="51794"/>
                  </a:lnTo>
                  <a:lnTo>
                    <a:pt x="250713" y="49228"/>
                  </a:lnTo>
                  <a:lnTo>
                    <a:pt x="248468" y="46663"/>
                  </a:lnTo>
                  <a:lnTo>
                    <a:pt x="246143" y="44097"/>
                  </a:lnTo>
                  <a:lnTo>
                    <a:pt x="243737" y="41692"/>
                  </a:lnTo>
                  <a:lnTo>
                    <a:pt x="241332" y="39286"/>
                  </a:lnTo>
                  <a:lnTo>
                    <a:pt x="238766" y="36961"/>
                  </a:lnTo>
                  <a:lnTo>
                    <a:pt x="236201" y="34716"/>
                  </a:lnTo>
                  <a:lnTo>
                    <a:pt x="233635" y="32471"/>
                  </a:lnTo>
                  <a:lnTo>
                    <a:pt x="230909" y="30387"/>
                  </a:lnTo>
                  <a:lnTo>
                    <a:pt x="228183" y="28302"/>
                  </a:lnTo>
                  <a:lnTo>
                    <a:pt x="225457" y="26298"/>
                  </a:lnTo>
                  <a:lnTo>
                    <a:pt x="222651" y="24293"/>
                  </a:lnTo>
                  <a:lnTo>
                    <a:pt x="219765" y="22449"/>
                  </a:lnTo>
                  <a:lnTo>
                    <a:pt x="216798" y="20605"/>
                  </a:lnTo>
                  <a:lnTo>
                    <a:pt x="213831" y="18841"/>
                  </a:lnTo>
                  <a:lnTo>
                    <a:pt x="210865" y="17158"/>
                  </a:lnTo>
                  <a:lnTo>
                    <a:pt x="207818" y="15554"/>
                  </a:lnTo>
                  <a:lnTo>
                    <a:pt x="204691" y="14031"/>
                  </a:lnTo>
                  <a:lnTo>
                    <a:pt x="201564" y="12588"/>
                  </a:lnTo>
                  <a:lnTo>
                    <a:pt x="198357" y="11144"/>
                  </a:lnTo>
                  <a:lnTo>
                    <a:pt x="195150" y="9862"/>
                  </a:lnTo>
                  <a:lnTo>
                    <a:pt x="191943" y="8659"/>
                  </a:lnTo>
                  <a:lnTo>
                    <a:pt x="188576" y="7456"/>
                  </a:lnTo>
                  <a:lnTo>
                    <a:pt x="185289" y="6414"/>
                  </a:lnTo>
                  <a:lnTo>
                    <a:pt x="181921" y="5372"/>
                  </a:lnTo>
                  <a:lnTo>
                    <a:pt x="178473" y="4490"/>
                  </a:lnTo>
                  <a:lnTo>
                    <a:pt x="175106" y="3608"/>
                  </a:lnTo>
                  <a:lnTo>
                    <a:pt x="171578" y="2886"/>
                  </a:lnTo>
                  <a:lnTo>
                    <a:pt x="168131" y="2245"/>
                  </a:lnTo>
                  <a:lnTo>
                    <a:pt x="164603" y="1604"/>
                  </a:lnTo>
                  <a:lnTo>
                    <a:pt x="161075" y="1122"/>
                  </a:lnTo>
                  <a:lnTo>
                    <a:pt x="157467" y="722"/>
                  </a:lnTo>
                  <a:lnTo>
                    <a:pt x="153859" y="401"/>
                  </a:lnTo>
                  <a:lnTo>
                    <a:pt x="150251" y="160"/>
                  </a:lnTo>
                  <a:lnTo>
                    <a:pt x="146563" y="80"/>
                  </a:lnTo>
                  <a:lnTo>
                    <a:pt x="142875" y="0"/>
                  </a:lnTo>
                  <a:close/>
                </a:path>
              </a:pathLst>
            </a:custGeom>
            <a:gradFill>
              <a:gsLst>
                <a:gs pos="0">
                  <a:srgbClr val="F7D3B8"/>
                </a:gs>
                <a:gs pos="48000">
                  <a:srgbClr val="FFEBDC"/>
                </a:gs>
                <a:gs pos="100000">
                  <a:srgbClr val="F7F5E6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326" name="Google Shape;326;p37"/>
            <p:cNvSpPr/>
            <p:nvPr/>
          </p:nvSpPr>
          <p:spPr>
            <a:xfrm flipH="1">
              <a:off x="3945541" y="2257481"/>
              <a:ext cx="1255157" cy="625105"/>
            </a:xfrm>
            <a:custGeom>
              <a:rect b="b" l="l" r="r" t="t"/>
              <a:pathLst>
                <a:path extrusionOk="0" h="142393" w="285750">
                  <a:moveTo>
                    <a:pt x="142875" y="0"/>
                  </a:moveTo>
                  <a:lnTo>
                    <a:pt x="139187" y="80"/>
                  </a:lnTo>
                  <a:lnTo>
                    <a:pt x="135499" y="160"/>
                  </a:lnTo>
                  <a:lnTo>
                    <a:pt x="131891" y="401"/>
                  </a:lnTo>
                  <a:lnTo>
                    <a:pt x="128283" y="722"/>
                  </a:lnTo>
                  <a:lnTo>
                    <a:pt x="124675" y="1122"/>
                  </a:lnTo>
                  <a:lnTo>
                    <a:pt x="121147" y="1604"/>
                  </a:lnTo>
                  <a:lnTo>
                    <a:pt x="117619" y="2245"/>
                  </a:lnTo>
                  <a:lnTo>
                    <a:pt x="114172" y="2886"/>
                  </a:lnTo>
                  <a:lnTo>
                    <a:pt x="110644" y="3608"/>
                  </a:lnTo>
                  <a:lnTo>
                    <a:pt x="107277" y="4490"/>
                  </a:lnTo>
                  <a:lnTo>
                    <a:pt x="103829" y="5372"/>
                  </a:lnTo>
                  <a:lnTo>
                    <a:pt x="100461" y="6414"/>
                  </a:lnTo>
                  <a:lnTo>
                    <a:pt x="97174" y="7456"/>
                  </a:lnTo>
                  <a:lnTo>
                    <a:pt x="93807" y="8659"/>
                  </a:lnTo>
                  <a:lnTo>
                    <a:pt x="90600" y="9862"/>
                  </a:lnTo>
                  <a:lnTo>
                    <a:pt x="87393" y="11144"/>
                  </a:lnTo>
                  <a:lnTo>
                    <a:pt x="84186" y="12588"/>
                  </a:lnTo>
                  <a:lnTo>
                    <a:pt x="81059" y="14031"/>
                  </a:lnTo>
                  <a:lnTo>
                    <a:pt x="77932" y="15554"/>
                  </a:lnTo>
                  <a:lnTo>
                    <a:pt x="74885" y="17158"/>
                  </a:lnTo>
                  <a:lnTo>
                    <a:pt x="71919" y="18841"/>
                  </a:lnTo>
                  <a:lnTo>
                    <a:pt x="68952" y="20605"/>
                  </a:lnTo>
                  <a:lnTo>
                    <a:pt x="65985" y="22449"/>
                  </a:lnTo>
                  <a:lnTo>
                    <a:pt x="63099" y="24293"/>
                  </a:lnTo>
                  <a:lnTo>
                    <a:pt x="60293" y="26298"/>
                  </a:lnTo>
                  <a:lnTo>
                    <a:pt x="57567" y="28302"/>
                  </a:lnTo>
                  <a:lnTo>
                    <a:pt x="54841" y="30387"/>
                  </a:lnTo>
                  <a:lnTo>
                    <a:pt x="52115" y="32471"/>
                  </a:lnTo>
                  <a:lnTo>
                    <a:pt x="49549" y="34716"/>
                  </a:lnTo>
                  <a:lnTo>
                    <a:pt x="46984" y="36961"/>
                  </a:lnTo>
                  <a:lnTo>
                    <a:pt x="44418" y="39286"/>
                  </a:lnTo>
                  <a:lnTo>
                    <a:pt x="42013" y="41692"/>
                  </a:lnTo>
                  <a:lnTo>
                    <a:pt x="39607" y="44097"/>
                  </a:lnTo>
                  <a:lnTo>
                    <a:pt x="37282" y="46663"/>
                  </a:lnTo>
                  <a:lnTo>
                    <a:pt x="35037" y="49228"/>
                  </a:lnTo>
                  <a:lnTo>
                    <a:pt x="32792" y="51794"/>
                  </a:lnTo>
                  <a:lnTo>
                    <a:pt x="30628" y="54440"/>
                  </a:lnTo>
                  <a:lnTo>
                    <a:pt x="28543" y="57166"/>
                  </a:lnTo>
                  <a:lnTo>
                    <a:pt x="26539" y="59972"/>
                  </a:lnTo>
                  <a:lnTo>
                    <a:pt x="24534" y="62778"/>
                  </a:lnTo>
                  <a:lnTo>
                    <a:pt x="22690" y="65664"/>
                  </a:lnTo>
                  <a:lnTo>
                    <a:pt x="20846" y="68551"/>
                  </a:lnTo>
                  <a:lnTo>
                    <a:pt x="19082" y="71517"/>
                  </a:lnTo>
                  <a:lnTo>
                    <a:pt x="17398" y="74484"/>
                  </a:lnTo>
                  <a:lnTo>
                    <a:pt x="15795" y="77530"/>
                  </a:lnTo>
                  <a:lnTo>
                    <a:pt x="14271" y="80657"/>
                  </a:lnTo>
                  <a:lnTo>
                    <a:pt x="12748" y="83784"/>
                  </a:lnTo>
                  <a:lnTo>
                    <a:pt x="11385" y="86911"/>
                  </a:lnTo>
                  <a:lnTo>
                    <a:pt x="10022" y="90198"/>
                  </a:lnTo>
                  <a:lnTo>
                    <a:pt x="8819" y="93405"/>
                  </a:lnTo>
                  <a:lnTo>
                    <a:pt x="7617" y="96693"/>
                  </a:lnTo>
                  <a:lnTo>
                    <a:pt x="6574" y="100060"/>
                  </a:lnTo>
                  <a:lnTo>
                    <a:pt x="5532" y="103427"/>
                  </a:lnTo>
                  <a:lnTo>
                    <a:pt x="4570" y="106795"/>
                  </a:lnTo>
                  <a:lnTo>
                    <a:pt x="3768" y="110242"/>
                  </a:lnTo>
                  <a:lnTo>
                    <a:pt x="2967" y="113690"/>
                  </a:lnTo>
                  <a:lnTo>
                    <a:pt x="2325" y="117137"/>
                  </a:lnTo>
                  <a:lnTo>
                    <a:pt x="1684" y="120665"/>
                  </a:lnTo>
                  <a:lnTo>
                    <a:pt x="1203" y="124273"/>
                  </a:lnTo>
                  <a:lnTo>
                    <a:pt x="802" y="127801"/>
                  </a:lnTo>
                  <a:lnTo>
                    <a:pt x="481" y="131409"/>
                  </a:lnTo>
                  <a:lnTo>
                    <a:pt x="241" y="135097"/>
                  </a:lnTo>
                  <a:lnTo>
                    <a:pt x="80" y="138705"/>
                  </a:lnTo>
                  <a:lnTo>
                    <a:pt x="0" y="142393"/>
                  </a:lnTo>
                  <a:lnTo>
                    <a:pt x="285750" y="142393"/>
                  </a:lnTo>
                  <a:lnTo>
                    <a:pt x="285670" y="138705"/>
                  </a:lnTo>
                  <a:lnTo>
                    <a:pt x="285509" y="135097"/>
                  </a:lnTo>
                  <a:lnTo>
                    <a:pt x="285269" y="131409"/>
                  </a:lnTo>
                  <a:lnTo>
                    <a:pt x="284948" y="127801"/>
                  </a:lnTo>
                  <a:lnTo>
                    <a:pt x="284547" y="124273"/>
                  </a:lnTo>
                  <a:lnTo>
                    <a:pt x="284066" y="120665"/>
                  </a:lnTo>
                  <a:lnTo>
                    <a:pt x="283425" y="117137"/>
                  </a:lnTo>
                  <a:lnTo>
                    <a:pt x="282783" y="113690"/>
                  </a:lnTo>
                  <a:lnTo>
                    <a:pt x="281982" y="110242"/>
                  </a:lnTo>
                  <a:lnTo>
                    <a:pt x="281180" y="106795"/>
                  </a:lnTo>
                  <a:lnTo>
                    <a:pt x="280218" y="103427"/>
                  </a:lnTo>
                  <a:lnTo>
                    <a:pt x="279176" y="100060"/>
                  </a:lnTo>
                  <a:lnTo>
                    <a:pt x="278133" y="96693"/>
                  </a:lnTo>
                  <a:lnTo>
                    <a:pt x="276931" y="93405"/>
                  </a:lnTo>
                  <a:lnTo>
                    <a:pt x="275728" y="90198"/>
                  </a:lnTo>
                  <a:lnTo>
                    <a:pt x="274365" y="86911"/>
                  </a:lnTo>
                  <a:lnTo>
                    <a:pt x="273002" y="83784"/>
                  </a:lnTo>
                  <a:lnTo>
                    <a:pt x="271479" y="80657"/>
                  </a:lnTo>
                  <a:lnTo>
                    <a:pt x="269955" y="77530"/>
                  </a:lnTo>
                  <a:lnTo>
                    <a:pt x="268352" y="74484"/>
                  </a:lnTo>
                  <a:lnTo>
                    <a:pt x="266668" y="71517"/>
                  </a:lnTo>
                  <a:lnTo>
                    <a:pt x="264904" y="68551"/>
                  </a:lnTo>
                  <a:lnTo>
                    <a:pt x="263060" y="65664"/>
                  </a:lnTo>
                  <a:lnTo>
                    <a:pt x="261216" y="62778"/>
                  </a:lnTo>
                  <a:lnTo>
                    <a:pt x="259212" y="59972"/>
                  </a:lnTo>
                  <a:lnTo>
                    <a:pt x="257207" y="57166"/>
                  </a:lnTo>
                  <a:lnTo>
                    <a:pt x="255122" y="54440"/>
                  </a:lnTo>
                  <a:lnTo>
                    <a:pt x="252958" y="51794"/>
                  </a:lnTo>
                  <a:lnTo>
                    <a:pt x="250713" y="49228"/>
                  </a:lnTo>
                  <a:lnTo>
                    <a:pt x="248468" y="46663"/>
                  </a:lnTo>
                  <a:lnTo>
                    <a:pt x="246143" y="44097"/>
                  </a:lnTo>
                  <a:lnTo>
                    <a:pt x="243737" y="41692"/>
                  </a:lnTo>
                  <a:lnTo>
                    <a:pt x="241332" y="39286"/>
                  </a:lnTo>
                  <a:lnTo>
                    <a:pt x="238766" y="36961"/>
                  </a:lnTo>
                  <a:lnTo>
                    <a:pt x="236201" y="34716"/>
                  </a:lnTo>
                  <a:lnTo>
                    <a:pt x="233635" y="32471"/>
                  </a:lnTo>
                  <a:lnTo>
                    <a:pt x="230909" y="30387"/>
                  </a:lnTo>
                  <a:lnTo>
                    <a:pt x="228183" y="28302"/>
                  </a:lnTo>
                  <a:lnTo>
                    <a:pt x="225457" y="26298"/>
                  </a:lnTo>
                  <a:lnTo>
                    <a:pt x="222651" y="24293"/>
                  </a:lnTo>
                  <a:lnTo>
                    <a:pt x="219765" y="22449"/>
                  </a:lnTo>
                  <a:lnTo>
                    <a:pt x="216798" y="20605"/>
                  </a:lnTo>
                  <a:lnTo>
                    <a:pt x="213831" y="18841"/>
                  </a:lnTo>
                  <a:lnTo>
                    <a:pt x="210865" y="17158"/>
                  </a:lnTo>
                  <a:lnTo>
                    <a:pt x="207818" y="15554"/>
                  </a:lnTo>
                  <a:lnTo>
                    <a:pt x="204691" y="14031"/>
                  </a:lnTo>
                  <a:lnTo>
                    <a:pt x="201564" y="12588"/>
                  </a:lnTo>
                  <a:lnTo>
                    <a:pt x="198357" y="11144"/>
                  </a:lnTo>
                  <a:lnTo>
                    <a:pt x="195150" y="9862"/>
                  </a:lnTo>
                  <a:lnTo>
                    <a:pt x="191943" y="8659"/>
                  </a:lnTo>
                  <a:lnTo>
                    <a:pt x="188576" y="7456"/>
                  </a:lnTo>
                  <a:lnTo>
                    <a:pt x="185289" y="6414"/>
                  </a:lnTo>
                  <a:lnTo>
                    <a:pt x="181921" y="5372"/>
                  </a:lnTo>
                  <a:lnTo>
                    <a:pt x="178473" y="4490"/>
                  </a:lnTo>
                  <a:lnTo>
                    <a:pt x="175106" y="3608"/>
                  </a:lnTo>
                  <a:lnTo>
                    <a:pt x="171578" y="2886"/>
                  </a:lnTo>
                  <a:lnTo>
                    <a:pt x="168131" y="2245"/>
                  </a:lnTo>
                  <a:lnTo>
                    <a:pt x="164603" y="1604"/>
                  </a:lnTo>
                  <a:lnTo>
                    <a:pt x="161075" y="1122"/>
                  </a:lnTo>
                  <a:lnTo>
                    <a:pt x="157467" y="722"/>
                  </a:lnTo>
                  <a:lnTo>
                    <a:pt x="153859" y="401"/>
                  </a:lnTo>
                  <a:lnTo>
                    <a:pt x="150251" y="160"/>
                  </a:lnTo>
                  <a:lnTo>
                    <a:pt x="146563" y="80"/>
                  </a:lnTo>
                  <a:lnTo>
                    <a:pt x="142875" y="0"/>
                  </a:lnTo>
                  <a:close/>
                </a:path>
              </a:pathLst>
            </a:custGeom>
            <a:gradFill>
              <a:gsLst>
                <a:gs pos="0">
                  <a:srgbClr val="BFD7FF"/>
                </a:gs>
                <a:gs pos="50000">
                  <a:srgbClr val="CADEFF"/>
                </a:gs>
                <a:gs pos="100000">
                  <a:srgbClr val="E3EEFF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327" name="Google Shape;327;p37"/>
            <p:cNvSpPr/>
            <p:nvPr/>
          </p:nvSpPr>
          <p:spPr>
            <a:xfrm flipH="1" rot="10800000">
              <a:off x="2687383" y="2257382"/>
              <a:ext cx="1255157" cy="625105"/>
            </a:xfrm>
            <a:custGeom>
              <a:rect b="b" l="l" r="r" t="t"/>
              <a:pathLst>
                <a:path extrusionOk="0" h="142393" w="285750">
                  <a:moveTo>
                    <a:pt x="142875" y="0"/>
                  </a:moveTo>
                  <a:lnTo>
                    <a:pt x="139187" y="80"/>
                  </a:lnTo>
                  <a:lnTo>
                    <a:pt x="135499" y="160"/>
                  </a:lnTo>
                  <a:lnTo>
                    <a:pt x="131891" y="401"/>
                  </a:lnTo>
                  <a:lnTo>
                    <a:pt x="128283" y="722"/>
                  </a:lnTo>
                  <a:lnTo>
                    <a:pt x="124675" y="1122"/>
                  </a:lnTo>
                  <a:lnTo>
                    <a:pt x="121147" y="1604"/>
                  </a:lnTo>
                  <a:lnTo>
                    <a:pt x="117619" y="2245"/>
                  </a:lnTo>
                  <a:lnTo>
                    <a:pt x="114172" y="2886"/>
                  </a:lnTo>
                  <a:lnTo>
                    <a:pt x="110644" y="3608"/>
                  </a:lnTo>
                  <a:lnTo>
                    <a:pt x="107277" y="4490"/>
                  </a:lnTo>
                  <a:lnTo>
                    <a:pt x="103829" y="5372"/>
                  </a:lnTo>
                  <a:lnTo>
                    <a:pt x="100461" y="6414"/>
                  </a:lnTo>
                  <a:lnTo>
                    <a:pt x="97174" y="7456"/>
                  </a:lnTo>
                  <a:lnTo>
                    <a:pt x="93807" y="8659"/>
                  </a:lnTo>
                  <a:lnTo>
                    <a:pt x="90600" y="9862"/>
                  </a:lnTo>
                  <a:lnTo>
                    <a:pt x="87393" y="11144"/>
                  </a:lnTo>
                  <a:lnTo>
                    <a:pt x="84186" y="12588"/>
                  </a:lnTo>
                  <a:lnTo>
                    <a:pt x="81059" y="14031"/>
                  </a:lnTo>
                  <a:lnTo>
                    <a:pt x="77932" y="15554"/>
                  </a:lnTo>
                  <a:lnTo>
                    <a:pt x="74885" y="17158"/>
                  </a:lnTo>
                  <a:lnTo>
                    <a:pt x="71919" y="18841"/>
                  </a:lnTo>
                  <a:lnTo>
                    <a:pt x="68952" y="20605"/>
                  </a:lnTo>
                  <a:lnTo>
                    <a:pt x="65985" y="22449"/>
                  </a:lnTo>
                  <a:lnTo>
                    <a:pt x="63099" y="24293"/>
                  </a:lnTo>
                  <a:lnTo>
                    <a:pt x="60293" y="26298"/>
                  </a:lnTo>
                  <a:lnTo>
                    <a:pt x="57567" y="28302"/>
                  </a:lnTo>
                  <a:lnTo>
                    <a:pt x="54841" y="30387"/>
                  </a:lnTo>
                  <a:lnTo>
                    <a:pt x="52115" y="32471"/>
                  </a:lnTo>
                  <a:lnTo>
                    <a:pt x="49549" y="34716"/>
                  </a:lnTo>
                  <a:lnTo>
                    <a:pt x="46984" y="36961"/>
                  </a:lnTo>
                  <a:lnTo>
                    <a:pt x="44418" y="39286"/>
                  </a:lnTo>
                  <a:lnTo>
                    <a:pt x="42013" y="41692"/>
                  </a:lnTo>
                  <a:lnTo>
                    <a:pt x="39607" y="44097"/>
                  </a:lnTo>
                  <a:lnTo>
                    <a:pt x="37282" y="46663"/>
                  </a:lnTo>
                  <a:lnTo>
                    <a:pt x="35037" y="49228"/>
                  </a:lnTo>
                  <a:lnTo>
                    <a:pt x="32792" y="51794"/>
                  </a:lnTo>
                  <a:lnTo>
                    <a:pt x="30628" y="54440"/>
                  </a:lnTo>
                  <a:lnTo>
                    <a:pt x="28543" y="57166"/>
                  </a:lnTo>
                  <a:lnTo>
                    <a:pt x="26539" y="59972"/>
                  </a:lnTo>
                  <a:lnTo>
                    <a:pt x="24534" y="62778"/>
                  </a:lnTo>
                  <a:lnTo>
                    <a:pt x="22690" y="65664"/>
                  </a:lnTo>
                  <a:lnTo>
                    <a:pt x="20846" y="68551"/>
                  </a:lnTo>
                  <a:lnTo>
                    <a:pt x="19082" y="71517"/>
                  </a:lnTo>
                  <a:lnTo>
                    <a:pt x="17398" y="74484"/>
                  </a:lnTo>
                  <a:lnTo>
                    <a:pt x="15795" y="77530"/>
                  </a:lnTo>
                  <a:lnTo>
                    <a:pt x="14271" y="80657"/>
                  </a:lnTo>
                  <a:lnTo>
                    <a:pt x="12748" y="83784"/>
                  </a:lnTo>
                  <a:lnTo>
                    <a:pt x="11385" y="86911"/>
                  </a:lnTo>
                  <a:lnTo>
                    <a:pt x="10022" y="90198"/>
                  </a:lnTo>
                  <a:lnTo>
                    <a:pt x="8819" y="93405"/>
                  </a:lnTo>
                  <a:lnTo>
                    <a:pt x="7617" y="96693"/>
                  </a:lnTo>
                  <a:lnTo>
                    <a:pt x="6574" y="100060"/>
                  </a:lnTo>
                  <a:lnTo>
                    <a:pt x="5532" y="103427"/>
                  </a:lnTo>
                  <a:lnTo>
                    <a:pt x="4570" y="106795"/>
                  </a:lnTo>
                  <a:lnTo>
                    <a:pt x="3768" y="110242"/>
                  </a:lnTo>
                  <a:lnTo>
                    <a:pt x="2967" y="113690"/>
                  </a:lnTo>
                  <a:lnTo>
                    <a:pt x="2325" y="117137"/>
                  </a:lnTo>
                  <a:lnTo>
                    <a:pt x="1684" y="120665"/>
                  </a:lnTo>
                  <a:lnTo>
                    <a:pt x="1203" y="124273"/>
                  </a:lnTo>
                  <a:lnTo>
                    <a:pt x="802" y="127801"/>
                  </a:lnTo>
                  <a:lnTo>
                    <a:pt x="481" y="131409"/>
                  </a:lnTo>
                  <a:lnTo>
                    <a:pt x="241" y="135097"/>
                  </a:lnTo>
                  <a:lnTo>
                    <a:pt x="80" y="138705"/>
                  </a:lnTo>
                  <a:lnTo>
                    <a:pt x="0" y="142393"/>
                  </a:lnTo>
                  <a:lnTo>
                    <a:pt x="285750" y="142393"/>
                  </a:lnTo>
                  <a:lnTo>
                    <a:pt x="285670" y="138705"/>
                  </a:lnTo>
                  <a:lnTo>
                    <a:pt x="285509" y="135097"/>
                  </a:lnTo>
                  <a:lnTo>
                    <a:pt x="285269" y="131409"/>
                  </a:lnTo>
                  <a:lnTo>
                    <a:pt x="284948" y="127801"/>
                  </a:lnTo>
                  <a:lnTo>
                    <a:pt x="284547" y="124273"/>
                  </a:lnTo>
                  <a:lnTo>
                    <a:pt x="284066" y="120665"/>
                  </a:lnTo>
                  <a:lnTo>
                    <a:pt x="283425" y="117137"/>
                  </a:lnTo>
                  <a:lnTo>
                    <a:pt x="282783" y="113690"/>
                  </a:lnTo>
                  <a:lnTo>
                    <a:pt x="281982" y="110242"/>
                  </a:lnTo>
                  <a:lnTo>
                    <a:pt x="281180" y="106795"/>
                  </a:lnTo>
                  <a:lnTo>
                    <a:pt x="280218" y="103427"/>
                  </a:lnTo>
                  <a:lnTo>
                    <a:pt x="279176" y="100060"/>
                  </a:lnTo>
                  <a:lnTo>
                    <a:pt x="278133" y="96693"/>
                  </a:lnTo>
                  <a:lnTo>
                    <a:pt x="276931" y="93405"/>
                  </a:lnTo>
                  <a:lnTo>
                    <a:pt x="275728" y="90198"/>
                  </a:lnTo>
                  <a:lnTo>
                    <a:pt x="274365" y="86911"/>
                  </a:lnTo>
                  <a:lnTo>
                    <a:pt x="273002" y="83784"/>
                  </a:lnTo>
                  <a:lnTo>
                    <a:pt x="271479" y="80657"/>
                  </a:lnTo>
                  <a:lnTo>
                    <a:pt x="269955" y="77530"/>
                  </a:lnTo>
                  <a:lnTo>
                    <a:pt x="268352" y="74484"/>
                  </a:lnTo>
                  <a:lnTo>
                    <a:pt x="266668" y="71517"/>
                  </a:lnTo>
                  <a:lnTo>
                    <a:pt x="264904" y="68551"/>
                  </a:lnTo>
                  <a:lnTo>
                    <a:pt x="263060" y="65664"/>
                  </a:lnTo>
                  <a:lnTo>
                    <a:pt x="261216" y="62778"/>
                  </a:lnTo>
                  <a:lnTo>
                    <a:pt x="259212" y="59972"/>
                  </a:lnTo>
                  <a:lnTo>
                    <a:pt x="257207" y="57166"/>
                  </a:lnTo>
                  <a:lnTo>
                    <a:pt x="255122" y="54440"/>
                  </a:lnTo>
                  <a:lnTo>
                    <a:pt x="252958" y="51794"/>
                  </a:lnTo>
                  <a:lnTo>
                    <a:pt x="250713" y="49228"/>
                  </a:lnTo>
                  <a:lnTo>
                    <a:pt x="248468" y="46663"/>
                  </a:lnTo>
                  <a:lnTo>
                    <a:pt x="246143" y="44097"/>
                  </a:lnTo>
                  <a:lnTo>
                    <a:pt x="243737" y="41692"/>
                  </a:lnTo>
                  <a:lnTo>
                    <a:pt x="241332" y="39286"/>
                  </a:lnTo>
                  <a:lnTo>
                    <a:pt x="238766" y="36961"/>
                  </a:lnTo>
                  <a:lnTo>
                    <a:pt x="236201" y="34716"/>
                  </a:lnTo>
                  <a:lnTo>
                    <a:pt x="233635" y="32471"/>
                  </a:lnTo>
                  <a:lnTo>
                    <a:pt x="230909" y="30387"/>
                  </a:lnTo>
                  <a:lnTo>
                    <a:pt x="228183" y="28302"/>
                  </a:lnTo>
                  <a:lnTo>
                    <a:pt x="225457" y="26298"/>
                  </a:lnTo>
                  <a:lnTo>
                    <a:pt x="222651" y="24293"/>
                  </a:lnTo>
                  <a:lnTo>
                    <a:pt x="219765" y="22449"/>
                  </a:lnTo>
                  <a:lnTo>
                    <a:pt x="216798" y="20605"/>
                  </a:lnTo>
                  <a:lnTo>
                    <a:pt x="213831" y="18841"/>
                  </a:lnTo>
                  <a:lnTo>
                    <a:pt x="210865" y="17158"/>
                  </a:lnTo>
                  <a:lnTo>
                    <a:pt x="207818" y="15554"/>
                  </a:lnTo>
                  <a:lnTo>
                    <a:pt x="204691" y="14031"/>
                  </a:lnTo>
                  <a:lnTo>
                    <a:pt x="201564" y="12588"/>
                  </a:lnTo>
                  <a:lnTo>
                    <a:pt x="198357" y="11144"/>
                  </a:lnTo>
                  <a:lnTo>
                    <a:pt x="195150" y="9862"/>
                  </a:lnTo>
                  <a:lnTo>
                    <a:pt x="191943" y="8659"/>
                  </a:lnTo>
                  <a:lnTo>
                    <a:pt x="188576" y="7456"/>
                  </a:lnTo>
                  <a:lnTo>
                    <a:pt x="185289" y="6414"/>
                  </a:lnTo>
                  <a:lnTo>
                    <a:pt x="181921" y="5372"/>
                  </a:lnTo>
                  <a:lnTo>
                    <a:pt x="178473" y="4490"/>
                  </a:lnTo>
                  <a:lnTo>
                    <a:pt x="175106" y="3608"/>
                  </a:lnTo>
                  <a:lnTo>
                    <a:pt x="171578" y="2886"/>
                  </a:lnTo>
                  <a:lnTo>
                    <a:pt x="168131" y="2245"/>
                  </a:lnTo>
                  <a:lnTo>
                    <a:pt x="164603" y="1604"/>
                  </a:lnTo>
                  <a:lnTo>
                    <a:pt x="161075" y="1122"/>
                  </a:lnTo>
                  <a:lnTo>
                    <a:pt x="157467" y="722"/>
                  </a:lnTo>
                  <a:lnTo>
                    <a:pt x="153859" y="401"/>
                  </a:lnTo>
                  <a:lnTo>
                    <a:pt x="150251" y="160"/>
                  </a:lnTo>
                  <a:lnTo>
                    <a:pt x="146563" y="80"/>
                  </a:lnTo>
                  <a:lnTo>
                    <a:pt x="142875" y="0"/>
                  </a:lnTo>
                  <a:close/>
                </a:path>
              </a:pathLst>
            </a:custGeom>
            <a:gradFill>
              <a:gsLst>
                <a:gs pos="0">
                  <a:srgbClr val="BFD7FF"/>
                </a:gs>
                <a:gs pos="50000">
                  <a:srgbClr val="CADEFF"/>
                </a:gs>
                <a:gs pos="100000">
                  <a:srgbClr val="E3EEFF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328" name="Google Shape;328;p37"/>
            <p:cNvSpPr/>
            <p:nvPr/>
          </p:nvSpPr>
          <p:spPr>
            <a:xfrm>
              <a:off x="2057711" y="2881362"/>
              <a:ext cx="1255157" cy="625105"/>
            </a:xfrm>
            <a:custGeom>
              <a:rect b="b" l="l" r="r" t="t"/>
              <a:pathLst>
                <a:path extrusionOk="0" h="142393" w="285750">
                  <a:moveTo>
                    <a:pt x="142875" y="0"/>
                  </a:moveTo>
                  <a:lnTo>
                    <a:pt x="139187" y="80"/>
                  </a:lnTo>
                  <a:lnTo>
                    <a:pt x="135499" y="160"/>
                  </a:lnTo>
                  <a:lnTo>
                    <a:pt x="131891" y="401"/>
                  </a:lnTo>
                  <a:lnTo>
                    <a:pt x="128283" y="722"/>
                  </a:lnTo>
                  <a:lnTo>
                    <a:pt x="124675" y="1122"/>
                  </a:lnTo>
                  <a:lnTo>
                    <a:pt x="121147" y="1604"/>
                  </a:lnTo>
                  <a:lnTo>
                    <a:pt x="117619" y="2245"/>
                  </a:lnTo>
                  <a:lnTo>
                    <a:pt x="114172" y="2886"/>
                  </a:lnTo>
                  <a:lnTo>
                    <a:pt x="110644" y="3608"/>
                  </a:lnTo>
                  <a:lnTo>
                    <a:pt x="107277" y="4490"/>
                  </a:lnTo>
                  <a:lnTo>
                    <a:pt x="103829" y="5372"/>
                  </a:lnTo>
                  <a:lnTo>
                    <a:pt x="100461" y="6414"/>
                  </a:lnTo>
                  <a:lnTo>
                    <a:pt x="97174" y="7456"/>
                  </a:lnTo>
                  <a:lnTo>
                    <a:pt x="93807" y="8659"/>
                  </a:lnTo>
                  <a:lnTo>
                    <a:pt x="90600" y="9862"/>
                  </a:lnTo>
                  <a:lnTo>
                    <a:pt x="87393" y="11144"/>
                  </a:lnTo>
                  <a:lnTo>
                    <a:pt x="84186" y="12588"/>
                  </a:lnTo>
                  <a:lnTo>
                    <a:pt x="81059" y="14031"/>
                  </a:lnTo>
                  <a:lnTo>
                    <a:pt x="77932" y="15554"/>
                  </a:lnTo>
                  <a:lnTo>
                    <a:pt x="74885" y="17158"/>
                  </a:lnTo>
                  <a:lnTo>
                    <a:pt x="71919" y="18841"/>
                  </a:lnTo>
                  <a:lnTo>
                    <a:pt x="68952" y="20605"/>
                  </a:lnTo>
                  <a:lnTo>
                    <a:pt x="65985" y="22449"/>
                  </a:lnTo>
                  <a:lnTo>
                    <a:pt x="63099" y="24293"/>
                  </a:lnTo>
                  <a:lnTo>
                    <a:pt x="60293" y="26298"/>
                  </a:lnTo>
                  <a:lnTo>
                    <a:pt x="57567" y="28302"/>
                  </a:lnTo>
                  <a:lnTo>
                    <a:pt x="54841" y="30387"/>
                  </a:lnTo>
                  <a:lnTo>
                    <a:pt x="52115" y="32471"/>
                  </a:lnTo>
                  <a:lnTo>
                    <a:pt x="49549" y="34716"/>
                  </a:lnTo>
                  <a:lnTo>
                    <a:pt x="46984" y="36961"/>
                  </a:lnTo>
                  <a:lnTo>
                    <a:pt x="44418" y="39286"/>
                  </a:lnTo>
                  <a:lnTo>
                    <a:pt x="42013" y="41692"/>
                  </a:lnTo>
                  <a:lnTo>
                    <a:pt x="39607" y="44097"/>
                  </a:lnTo>
                  <a:lnTo>
                    <a:pt x="37282" y="46663"/>
                  </a:lnTo>
                  <a:lnTo>
                    <a:pt x="35037" y="49228"/>
                  </a:lnTo>
                  <a:lnTo>
                    <a:pt x="32792" y="51794"/>
                  </a:lnTo>
                  <a:lnTo>
                    <a:pt x="30628" y="54440"/>
                  </a:lnTo>
                  <a:lnTo>
                    <a:pt x="28543" y="57166"/>
                  </a:lnTo>
                  <a:lnTo>
                    <a:pt x="26539" y="59972"/>
                  </a:lnTo>
                  <a:lnTo>
                    <a:pt x="24534" y="62778"/>
                  </a:lnTo>
                  <a:lnTo>
                    <a:pt x="22690" y="65664"/>
                  </a:lnTo>
                  <a:lnTo>
                    <a:pt x="20846" y="68551"/>
                  </a:lnTo>
                  <a:lnTo>
                    <a:pt x="19082" y="71517"/>
                  </a:lnTo>
                  <a:lnTo>
                    <a:pt x="17398" y="74484"/>
                  </a:lnTo>
                  <a:lnTo>
                    <a:pt x="15795" y="77530"/>
                  </a:lnTo>
                  <a:lnTo>
                    <a:pt x="14271" y="80657"/>
                  </a:lnTo>
                  <a:lnTo>
                    <a:pt x="12748" y="83784"/>
                  </a:lnTo>
                  <a:lnTo>
                    <a:pt x="11385" y="86911"/>
                  </a:lnTo>
                  <a:lnTo>
                    <a:pt x="10022" y="90198"/>
                  </a:lnTo>
                  <a:lnTo>
                    <a:pt x="8819" y="93405"/>
                  </a:lnTo>
                  <a:lnTo>
                    <a:pt x="7617" y="96693"/>
                  </a:lnTo>
                  <a:lnTo>
                    <a:pt x="6574" y="100060"/>
                  </a:lnTo>
                  <a:lnTo>
                    <a:pt x="5532" y="103427"/>
                  </a:lnTo>
                  <a:lnTo>
                    <a:pt x="4570" y="106795"/>
                  </a:lnTo>
                  <a:lnTo>
                    <a:pt x="3768" y="110242"/>
                  </a:lnTo>
                  <a:lnTo>
                    <a:pt x="2967" y="113690"/>
                  </a:lnTo>
                  <a:lnTo>
                    <a:pt x="2325" y="117137"/>
                  </a:lnTo>
                  <a:lnTo>
                    <a:pt x="1684" y="120665"/>
                  </a:lnTo>
                  <a:lnTo>
                    <a:pt x="1203" y="124273"/>
                  </a:lnTo>
                  <a:lnTo>
                    <a:pt x="802" y="127801"/>
                  </a:lnTo>
                  <a:lnTo>
                    <a:pt x="481" y="131409"/>
                  </a:lnTo>
                  <a:lnTo>
                    <a:pt x="241" y="135097"/>
                  </a:lnTo>
                  <a:lnTo>
                    <a:pt x="80" y="138705"/>
                  </a:lnTo>
                  <a:lnTo>
                    <a:pt x="0" y="142393"/>
                  </a:lnTo>
                  <a:lnTo>
                    <a:pt x="285750" y="142393"/>
                  </a:lnTo>
                  <a:lnTo>
                    <a:pt x="285670" y="138705"/>
                  </a:lnTo>
                  <a:lnTo>
                    <a:pt x="285509" y="135097"/>
                  </a:lnTo>
                  <a:lnTo>
                    <a:pt x="285269" y="131409"/>
                  </a:lnTo>
                  <a:lnTo>
                    <a:pt x="284948" y="127801"/>
                  </a:lnTo>
                  <a:lnTo>
                    <a:pt x="284547" y="124273"/>
                  </a:lnTo>
                  <a:lnTo>
                    <a:pt x="284066" y="120665"/>
                  </a:lnTo>
                  <a:lnTo>
                    <a:pt x="283425" y="117137"/>
                  </a:lnTo>
                  <a:lnTo>
                    <a:pt x="282783" y="113690"/>
                  </a:lnTo>
                  <a:lnTo>
                    <a:pt x="281982" y="110242"/>
                  </a:lnTo>
                  <a:lnTo>
                    <a:pt x="281180" y="106795"/>
                  </a:lnTo>
                  <a:lnTo>
                    <a:pt x="280218" y="103427"/>
                  </a:lnTo>
                  <a:lnTo>
                    <a:pt x="279176" y="100060"/>
                  </a:lnTo>
                  <a:lnTo>
                    <a:pt x="278133" y="96693"/>
                  </a:lnTo>
                  <a:lnTo>
                    <a:pt x="276931" y="93405"/>
                  </a:lnTo>
                  <a:lnTo>
                    <a:pt x="275728" y="90198"/>
                  </a:lnTo>
                  <a:lnTo>
                    <a:pt x="274365" y="86911"/>
                  </a:lnTo>
                  <a:lnTo>
                    <a:pt x="273002" y="83784"/>
                  </a:lnTo>
                  <a:lnTo>
                    <a:pt x="271479" y="80657"/>
                  </a:lnTo>
                  <a:lnTo>
                    <a:pt x="269955" y="77530"/>
                  </a:lnTo>
                  <a:lnTo>
                    <a:pt x="268352" y="74484"/>
                  </a:lnTo>
                  <a:lnTo>
                    <a:pt x="266668" y="71517"/>
                  </a:lnTo>
                  <a:lnTo>
                    <a:pt x="264904" y="68551"/>
                  </a:lnTo>
                  <a:lnTo>
                    <a:pt x="263060" y="65664"/>
                  </a:lnTo>
                  <a:lnTo>
                    <a:pt x="261216" y="62778"/>
                  </a:lnTo>
                  <a:lnTo>
                    <a:pt x="259212" y="59972"/>
                  </a:lnTo>
                  <a:lnTo>
                    <a:pt x="257207" y="57166"/>
                  </a:lnTo>
                  <a:lnTo>
                    <a:pt x="255122" y="54440"/>
                  </a:lnTo>
                  <a:lnTo>
                    <a:pt x="252958" y="51794"/>
                  </a:lnTo>
                  <a:lnTo>
                    <a:pt x="250713" y="49228"/>
                  </a:lnTo>
                  <a:lnTo>
                    <a:pt x="248468" y="46663"/>
                  </a:lnTo>
                  <a:lnTo>
                    <a:pt x="246143" y="44097"/>
                  </a:lnTo>
                  <a:lnTo>
                    <a:pt x="243737" y="41692"/>
                  </a:lnTo>
                  <a:lnTo>
                    <a:pt x="241332" y="39286"/>
                  </a:lnTo>
                  <a:lnTo>
                    <a:pt x="238766" y="36961"/>
                  </a:lnTo>
                  <a:lnTo>
                    <a:pt x="236201" y="34716"/>
                  </a:lnTo>
                  <a:lnTo>
                    <a:pt x="233635" y="32471"/>
                  </a:lnTo>
                  <a:lnTo>
                    <a:pt x="230909" y="30387"/>
                  </a:lnTo>
                  <a:lnTo>
                    <a:pt x="228183" y="28302"/>
                  </a:lnTo>
                  <a:lnTo>
                    <a:pt x="225457" y="26298"/>
                  </a:lnTo>
                  <a:lnTo>
                    <a:pt x="222651" y="24293"/>
                  </a:lnTo>
                  <a:lnTo>
                    <a:pt x="219765" y="22449"/>
                  </a:lnTo>
                  <a:lnTo>
                    <a:pt x="216798" y="20605"/>
                  </a:lnTo>
                  <a:lnTo>
                    <a:pt x="213831" y="18841"/>
                  </a:lnTo>
                  <a:lnTo>
                    <a:pt x="210865" y="17158"/>
                  </a:lnTo>
                  <a:lnTo>
                    <a:pt x="207818" y="15554"/>
                  </a:lnTo>
                  <a:lnTo>
                    <a:pt x="204691" y="14031"/>
                  </a:lnTo>
                  <a:lnTo>
                    <a:pt x="201564" y="12588"/>
                  </a:lnTo>
                  <a:lnTo>
                    <a:pt x="198357" y="11144"/>
                  </a:lnTo>
                  <a:lnTo>
                    <a:pt x="195150" y="9862"/>
                  </a:lnTo>
                  <a:lnTo>
                    <a:pt x="191943" y="8659"/>
                  </a:lnTo>
                  <a:lnTo>
                    <a:pt x="188576" y="7456"/>
                  </a:lnTo>
                  <a:lnTo>
                    <a:pt x="185289" y="6414"/>
                  </a:lnTo>
                  <a:lnTo>
                    <a:pt x="181921" y="5372"/>
                  </a:lnTo>
                  <a:lnTo>
                    <a:pt x="178473" y="4490"/>
                  </a:lnTo>
                  <a:lnTo>
                    <a:pt x="175106" y="3608"/>
                  </a:lnTo>
                  <a:lnTo>
                    <a:pt x="171578" y="2886"/>
                  </a:lnTo>
                  <a:lnTo>
                    <a:pt x="168131" y="2245"/>
                  </a:lnTo>
                  <a:lnTo>
                    <a:pt x="164603" y="1604"/>
                  </a:lnTo>
                  <a:lnTo>
                    <a:pt x="161075" y="1122"/>
                  </a:lnTo>
                  <a:lnTo>
                    <a:pt x="157467" y="722"/>
                  </a:lnTo>
                  <a:lnTo>
                    <a:pt x="153859" y="401"/>
                  </a:lnTo>
                  <a:lnTo>
                    <a:pt x="150251" y="160"/>
                  </a:lnTo>
                  <a:lnTo>
                    <a:pt x="146563" y="80"/>
                  </a:lnTo>
                  <a:lnTo>
                    <a:pt x="142875" y="0"/>
                  </a:lnTo>
                  <a:close/>
                </a:path>
              </a:pathLst>
            </a:custGeom>
            <a:gradFill>
              <a:gsLst>
                <a:gs pos="0">
                  <a:srgbClr val="F7D3B8"/>
                </a:gs>
                <a:gs pos="48000">
                  <a:srgbClr val="F7D3B8">
                    <a:alpha val="29803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329" name="Google Shape;329;p37"/>
            <p:cNvSpPr/>
            <p:nvPr/>
          </p:nvSpPr>
          <p:spPr>
            <a:xfrm rot="10800000">
              <a:off x="2687138" y="2881485"/>
              <a:ext cx="627438" cy="624983"/>
            </a:xfrm>
            <a:custGeom>
              <a:rect b="b" l="l" r="r" t="t"/>
              <a:pathLst>
                <a:path extrusionOk="0" h="209550" w="210021">
                  <a:moveTo>
                    <a:pt x="210021" y="0"/>
                  </a:moveTo>
                  <a:lnTo>
                    <a:pt x="204593" y="118"/>
                  </a:lnTo>
                  <a:lnTo>
                    <a:pt x="199284" y="236"/>
                  </a:lnTo>
                  <a:lnTo>
                    <a:pt x="193856" y="590"/>
                  </a:lnTo>
                  <a:lnTo>
                    <a:pt x="188547" y="1062"/>
                  </a:lnTo>
                  <a:lnTo>
                    <a:pt x="183355" y="1652"/>
                  </a:lnTo>
                  <a:lnTo>
                    <a:pt x="178046" y="2478"/>
                  </a:lnTo>
                  <a:lnTo>
                    <a:pt x="172854" y="3304"/>
                  </a:lnTo>
                  <a:lnTo>
                    <a:pt x="167781" y="4248"/>
                  </a:lnTo>
                  <a:lnTo>
                    <a:pt x="162707" y="5428"/>
                  </a:lnTo>
                  <a:lnTo>
                    <a:pt x="157634" y="6607"/>
                  </a:lnTo>
                  <a:lnTo>
                    <a:pt x="152678" y="8023"/>
                  </a:lnTo>
                  <a:lnTo>
                    <a:pt x="147723" y="9439"/>
                  </a:lnTo>
                  <a:lnTo>
                    <a:pt x="142767" y="11091"/>
                  </a:lnTo>
                  <a:lnTo>
                    <a:pt x="137930" y="12743"/>
                  </a:lnTo>
                  <a:lnTo>
                    <a:pt x="133092" y="14631"/>
                  </a:lnTo>
                  <a:lnTo>
                    <a:pt x="128372" y="16519"/>
                  </a:lnTo>
                  <a:lnTo>
                    <a:pt x="123771" y="18524"/>
                  </a:lnTo>
                  <a:lnTo>
                    <a:pt x="119169" y="20766"/>
                  </a:lnTo>
                  <a:lnTo>
                    <a:pt x="114568" y="23008"/>
                  </a:lnTo>
                  <a:lnTo>
                    <a:pt x="110084" y="25368"/>
                  </a:lnTo>
                  <a:lnTo>
                    <a:pt x="105718" y="27846"/>
                  </a:lnTo>
                  <a:lnTo>
                    <a:pt x="101353" y="30441"/>
                  </a:lnTo>
                  <a:lnTo>
                    <a:pt x="96987" y="33037"/>
                  </a:lnTo>
                  <a:lnTo>
                    <a:pt x="92740" y="35869"/>
                  </a:lnTo>
                  <a:lnTo>
                    <a:pt x="88610" y="38701"/>
                  </a:lnTo>
                  <a:lnTo>
                    <a:pt x="84598" y="41650"/>
                  </a:lnTo>
                  <a:lnTo>
                    <a:pt x="80587" y="44718"/>
                  </a:lnTo>
                  <a:lnTo>
                    <a:pt x="76693" y="47904"/>
                  </a:lnTo>
                  <a:lnTo>
                    <a:pt x="72799" y="51208"/>
                  </a:lnTo>
                  <a:lnTo>
                    <a:pt x="69024" y="54511"/>
                  </a:lnTo>
                  <a:lnTo>
                    <a:pt x="65366" y="57933"/>
                  </a:lnTo>
                  <a:lnTo>
                    <a:pt x="61708" y="61473"/>
                  </a:lnTo>
                  <a:lnTo>
                    <a:pt x="58169" y="65012"/>
                  </a:lnTo>
                  <a:lnTo>
                    <a:pt x="54747" y="68670"/>
                  </a:lnTo>
                  <a:lnTo>
                    <a:pt x="51443" y="72446"/>
                  </a:lnTo>
                  <a:lnTo>
                    <a:pt x="48140" y="76339"/>
                  </a:lnTo>
                  <a:lnTo>
                    <a:pt x="45072" y="80233"/>
                  </a:lnTo>
                  <a:lnTo>
                    <a:pt x="42004" y="84245"/>
                  </a:lnTo>
                  <a:lnTo>
                    <a:pt x="38936" y="88256"/>
                  </a:lnTo>
                  <a:lnTo>
                    <a:pt x="36105" y="92386"/>
                  </a:lnTo>
                  <a:lnTo>
                    <a:pt x="33273" y="96634"/>
                  </a:lnTo>
                  <a:lnTo>
                    <a:pt x="30677" y="100881"/>
                  </a:lnTo>
                  <a:lnTo>
                    <a:pt x="28081" y="105247"/>
                  </a:lnTo>
                  <a:lnTo>
                    <a:pt x="25604" y="109731"/>
                  </a:lnTo>
                  <a:lnTo>
                    <a:pt x="23244" y="114214"/>
                  </a:lnTo>
                  <a:lnTo>
                    <a:pt x="20884" y="118698"/>
                  </a:lnTo>
                  <a:lnTo>
                    <a:pt x="18760" y="123299"/>
                  </a:lnTo>
                  <a:lnTo>
                    <a:pt x="16754" y="128019"/>
                  </a:lnTo>
                  <a:lnTo>
                    <a:pt x="14749" y="132739"/>
                  </a:lnTo>
                  <a:lnTo>
                    <a:pt x="12979" y="137576"/>
                  </a:lnTo>
                  <a:lnTo>
                    <a:pt x="11209" y="142414"/>
                  </a:lnTo>
                  <a:lnTo>
                    <a:pt x="9557" y="147251"/>
                  </a:lnTo>
                  <a:lnTo>
                    <a:pt x="8141" y="152207"/>
                  </a:lnTo>
                  <a:lnTo>
                    <a:pt x="6725" y="157163"/>
                  </a:lnTo>
                  <a:lnTo>
                    <a:pt x="5546" y="162236"/>
                  </a:lnTo>
                  <a:lnTo>
                    <a:pt x="4366" y="167310"/>
                  </a:lnTo>
                  <a:lnTo>
                    <a:pt x="3422" y="172501"/>
                  </a:lnTo>
                  <a:lnTo>
                    <a:pt x="2478" y="177693"/>
                  </a:lnTo>
                  <a:lnTo>
                    <a:pt x="1770" y="182884"/>
                  </a:lnTo>
                  <a:lnTo>
                    <a:pt x="1180" y="188076"/>
                  </a:lnTo>
                  <a:lnTo>
                    <a:pt x="708" y="193385"/>
                  </a:lnTo>
                  <a:lnTo>
                    <a:pt x="354" y="198813"/>
                  </a:lnTo>
                  <a:lnTo>
                    <a:pt x="118" y="204122"/>
                  </a:lnTo>
                  <a:lnTo>
                    <a:pt x="0" y="209550"/>
                  </a:lnTo>
                  <a:lnTo>
                    <a:pt x="210021" y="209550"/>
                  </a:lnTo>
                  <a:lnTo>
                    <a:pt x="210021" y="0"/>
                  </a:lnTo>
                  <a:close/>
                </a:path>
              </a:pathLst>
            </a:custGeom>
            <a:solidFill>
              <a:srgbClr val="E0D3A4"/>
            </a:soli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330" name="Google Shape;330;p37"/>
            <p:cNvSpPr/>
            <p:nvPr/>
          </p:nvSpPr>
          <p:spPr>
            <a:xfrm flipH="1" rot="10800000">
              <a:off x="3317085" y="2881475"/>
              <a:ext cx="627438" cy="624983"/>
            </a:xfrm>
            <a:custGeom>
              <a:rect b="b" l="l" r="r" t="t"/>
              <a:pathLst>
                <a:path extrusionOk="0" h="209550" w="210021">
                  <a:moveTo>
                    <a:pt x="210021" y="0"/>
                  </a:moveTo>
                  <a:lnTo>
                    <a:pt x="204593" y="118"/>
                  </a:lnTo>
                  <a:lnTo>
                    <a:pt x="199284" y="236"/>
                  </a:lnTo>
                  <a:lnTo>
                    <a:pt x="193856" y="590"/>
                  </a:lnTo>
                  <a:lnTo>
                    <a:pt x="188547" y="1062"/>
                  </a:lnTo>
                  <a:lnTo>
                    <a:pt x="183355" y="1652"/>
                  </a:lnTo>
                  <a:lnTo>
                    <a:pt x="178046" y="2478"/>
                  </a:lnTo>
                  <a:lnTo>
                    <a:pt x="172854" y="3304"/>
                  </a:lnTo>
                  <a:lnTo>
                    <a:pt x="167781" y="4248"/>
                  </a:lnTo>
                  <a:lnTo>
                    <a:pt x="162707" y="5428"/>
                  </a:lnTo>
                  <a:lnTo>
                    <a:pt x="157634" y="6607"/>
                  </a:lnTo>
                  <a:lnTo>
                    <a:pt x="152678" y="8023"/>
                  </a:lnTo>
                  <a:lnTo>
                    <a:pt x="147723" y="9439"/>
                  </a:lnTo>
                  <a:lnTo>
                    <a:pt x="142767" y="11091"/>
                  </a:lnTo>
                  <a:lnTo>
                    <a:pt x="137930" y="12743"/>
                  </a:lnTo>
                  <a:lnTo>
                    <a:pt x="133092" y="14631"/>
                  </a:lnTo>
                  <a:lnTo>
                    <a:pt x="128372" y="16519"/>
                  </a:lnTo>
                  <a:lnTo>
                    <a:pt x="123771" y="18524"/>
                  </a:lnTo>
                  <a:lnTo>
                    <a:pt x="119169" y="20766"/>
                  </a:lnTo>
                  <a:lnTo>
                    <a:pt x="114568" y="23008"/>
                  </a:lnTo>
                  <a:lnTo>
                    <a:pt x="110084" y="25368"/>
                  </a:lnTo>
                  <a:lnTo>
                    <a:pt x="105718" y="27846"/>
                  </a:lnTo>
                  <a:lnTo>
                    <a:pt x="101353" y="30441"/>
                  </a:lnTo>
                  <a:lnTo>
                    <a:pt x="96987" y="33037"/>
                  </a:lnTo>
                  <a:lnTo>
                    <a:pt x="92740" y="35869"/>
                  </a:lnTo>
                  <a:lnTo>
                    <a:pt x="88610" y="38701"/>
                  </a:lnTo>
                  <a:lnTo>
                    <a:pt x="84598" y="41650"/>
                  </a:lnTo>
                  <a:lnTo>
                    <a:pt x="80587" y="44718"/>
                  </a:lnTo>
                  <a:lnTo>
                    <a:pt x="76693" y="47904"/>
                  </a:lnTo>
                  <a:lnTo>
                    <a:pt x="72799" y="51208"/>
                  </a:lnTo>
                  <a:lnTo>
                    <a:pt x="69024" y="54511"/>
                  </a:lnTo>
                  <a:lnTo>
                    <a:pt x="65366" y="57933"/>
                  </a:lnTo>
                  <a:lnTo>
                    <a:pt x="61708" y="61473"/>
                  </a:lnTo>
                  <a:lnTo>
                    <a:pt x="58169" y="65012"/>
                  </a:lnTo>
                  <a:lnTo>
                    <a:pt x="54747" y="68670"/>
                  </a:lnTo>
                  <a:lnTo>
                    <a:pt x="51443" y="72446"/>
                  </a:lnTo>
                  <a:lnTo>
                    <a:pt x="48140" y="76339"/>
                  </a:lnTo>
                  <a:lnTo>
                    <a:pt x="45072" y="80233"/>
                  </a:lnTo>
                  <a:lnTo>
                    <a:pt x="42004" y="84245"/>
                  </a:lnTo>
                  <a:lnTo>
                    <a:pt x="38936" y="88256"/>
                  </a:lnTo>
                  <a:lnTo>
                    <a:pt x="36105" y="92386"/>
                  </a:lnTo>
                  <a:lnTo>
                    <a:pt x="33273" y="96634"/>
                  </a:lnTo>
                  <a:lnTo>
                    <a:pt x="30677" y="100881"/>
                  </a:lnTo>
                  <a:lnTo>
                    <a:pt x="28081" y="105247"/>
                  </a:lnTo>
                  <a:lnTo>
                    <a:pt x="25604" y="109731"/>
                  </a:lnTo>
                  <a:lnTo>
                    <a:pt x="23244" y="114214"/>
                  </a:lnTo>
                  <a:lnTo>
                    <a:pt x="20884" y="118698"/>
                  </a:lnTo>
                  <a:lnTo>
                    <a:pt x="18760" y="123299"/>
                  </a:lnTo>
                  <a:lnTo>
                    <a:pt x="16754" y="128019"/>
                  </a:lnTo>
                  <a:lnTo>
                    <a:pt x="14749" y="132739"/>
                  </a:lnTo>
                  <a:lnTo>
                    <a:pt x="12979" y="137576"/>
                  </a:lnTo>
                  <a:lnTo>
                    <a:pt x="11209" y="142414"/>
                  </a:lnTo>
                  <a:lnTo>
                    <a:pt x="9557" y="147251"/>
                  </a:lnTo>
                  <a:lnTo>
                    <a:pt x="8141" y="152207"/>
                  </a:lnTo>
                  <a:lnTo>
                    <a:pt x="6725" y="157163"/>
                  </a:lnTo>
                  <a:lnTo>
                    <a:pt x="5546" y="162236"/>
                  </a:lnTo>
                  <a:lnTo>
                    <a:pt x="4366" y="167310"/>
                  </a:lnTo>
                  <a:lnTo>
                    <a:pt x="3422" y="172501"/>
                  </a:lnTo>
                  <a:lnTo>
                    <a:pt x="2478" y="177693"/>
                  </a:lnTo>
                  <a:lnTo>
                    <a:pt x="1770" y="182884"/>
                  </a:lnTo>
                  <a:lnTo>
                    <a:pt x="1180" y="188076"/>
                  </a:lnTo>
                  <a:lnTo>
                    <a:pt x="708" y="193385"/>
                  </a:lnTo>
                  <a:lnTo>
                    <a:pt x="354" y="198813"/>
                  </a:lnTo>
                  <a:lnTo>
                    <a:pt x="118" y="204122"/>
                  </a:lnTo>
                  <a:lnTo>
                    <a:pt x="0" y="209550"/>
                  </a:lnTo>
                  <a:lnTo>
                    <a:pt x="210021" y="209550"/>
                  </a:lnTo>
                  <a:lnTo>
                    <a:pt x="210021" y="0"/>
                  </a:lnTo>
                  <a:close/>
                </a:path>
              </a:pathLst>
            </a:custGeom>
            <a:solidFill>
              <a:srgbClr val="F1E398"/>
            </a:soli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331" name="Google Shape;331;p37"/>
            <p:cNvSpPr/>
            <p:nvPr/>
          </p:nvSpPr>
          <p:spPr>
            <a:xfrm>
              <a:off x="5199663" y="1634674"/>
              <a:ext cx="1255157" cy="625105"/>
            </a:xfrm>
            <a:custGeom>
              <a:rect b="b" l="l" r="r" t="t"/>
              <a:pathLst>
                <a:path extrusionOk="0" h="142393" w="285750">
                  <a:moveTo>
                    <a:pt x="142875" y="0"/>
                  </a:moveTo>
                  <a:lnTo>
                    <a:pt x="139187" y="80"/>
                  </a:lnTo>
                  <a:lnTo>
                    <a:pt x="135499" y="160"/>
                  </a:lnTo>
                  <a:lnTo>
                    <a:pt x="131891" y="401"/>
                  </a:lnTo>
                  <a:lnTo>
                    <a:pt x="128283" y="722"/>
                  </a:lnTo>
                  <a:lnTo>
                    <a:pt x="124675" y="1122"/>
                  </a:lnTo>
                  <a:lnTo>
                    <a:pt x="121147" y="1604"/>
                  </a:lnTo>
                  <a:lnTo>
                    <a:pt x="117619" y="2245"/>
                  </a:lnTo>
                  <a:lnTo>
                    <a:pt x="114172" y="2886"/>
                  </a:lnTo>
                  <a:lnTo>
                    <a:pt x="110644" y="3608"/>
                  </a:lnTo>
                  <a:lnTo>
                    <a:pt x="107277" y="4490"/>
                  </a:lnTo>
                  <a:lnTo>
                    <a:pt x="103829" y="5372"/>
                  </a:lnTo>
                  <a:lnTo>
                    <a:pt x="100461" y="6414"/>
                  </a:lnTo>
                  <a:lnTo>
                    <a:pt x="97174" y="7456"/>
                  </a:lnTo>
                  <a:lnTo>
                    <a:pt x="93807" y="8659"/>
                  </a:lnTo>
                  <a:lnTo>
                    <a:pt x="90600" y="9862"/>
                  </a:lnTo>
                  <a:lnTo>
                    <a:pt x="87393" y="11144"/>
                  </a:lnTo>
                  <a:lnTo>
                    <a:pt x="84186" y="12588"/>
                  </a:lnTo>
                  <a:lnTo>
                    <a:pt x="81059" y="14031"/>
                  </a:lnTo>
                  <a:lnTo>
                    <a:pt x="77932" y="15554"/>
                  </a:lnTo>
                  <a:lnTo>
                    <a:pt x="74885" y="17158"/>
                  </a:lnTo>
                  <a:lnTo>
                    <a:pt x="71919" y="18841"/>
                  </a:lnTo>
                  <a:lnTo>
                    <a:pt x="68952" y="20605"/>
                  </a:lnTo>
                  <a:lnTo>
                    <a:pt x="65985" y="22449"/>
                  </a:lnTo>
                  <a:lnTo>
                    <a:pt x="63099" y="24293"/>
                  </a:lnTo>
                  <a:lnTo>
                    <a:pt x="60293" y="26298"/>
                  </a:lnTo>
                  <a:lnTo>
                    <a:pt x="57567" y="28302"/>
                  </a:lnTo>
                  <a:lnTo>
                    <a:pt x="54841" y="30387"/>
                  </a:lnTo>
                  <a:lnTo>
                    <a:pt x="52115" y="32471"/>
                  </a:lnTo>
                  <a:lnTo>
                    <a:pt x="49549" y="34716"/>
                  </a:lnTo>
                  <a:lnTo>
                    <a:pt x="46984" y="36961"/>
                  </a:lnTo>
                  <a:lnTo>
                    <a:pt x="44418" y="39286"/>
                  </a:lnTo>
                  <a:lnTo>
                    <a:pt x="42013" y="41692"/>
                  </a:lnTo>
                  <a:lnTo>
                    <a:pt x="39607" y="44097"/>
                  </a:lnTo>
                  <a:lnTo>
                    <a:pt x="37282" y="46663"/>
                  </a:lnTo>
                  <a:lnTo>
                    <a:pt x="35037" y="49228"/>
                  </a:lnTo>
                  <a:lnTo>
                    <a:pt x="32792" y="51794"/>
                  </a:lnTo>
                  <a:lnTo>
                    <a:pt x="30628" y="54440"/>
                  </a:lnTo>
                  <a:lnTo>
                    <a:pt x="28543" y="57166"/>
                  </a:lnTo>
                  <a:lnTo>
                    <a:pt x="26539" y="59972"/>
                  </a:lnTo>
                  <a:lnTo>
                    <a:pt x="24534" y="62778"/>
                  </a:lnTo>
                  <a:lnTo>
                    <a:pt x="22690" y="65664"/>
                  </a:lnTo>
                  <a:lnTo>
                    <a:pt x="20846" y="68551"/>
                  </a:lnTo>
                  <a:lnTo>
                    <a:pt x="19082" y="71517"/>
                  </a:lnTo>
                  <a:lnTo>
                    <a:pt x="17398" y="74484"/>
                  </a:lnTo>
                  <a:lnTo>
                    <a:pt x="15795" y="77530"/>
                  </a:lnTo>
                  <a:lnTo>
                    <a:pt x="14271" y="80657"/>
                  </a:lnTo>
                  <a:lnTo>
                    <a:pt x="12748" y="83784"/>
                  </a:lnTo>
                  <a:lnTo>
                    <a:pt x="11385" y="86911"/>
                  </a:lnTo>
                  <a:lnTo>
                    <a:pt x="10022" y="90198"/>
                  </a:lnTo>
                  <a:lnTo>
                    <a:pt x="8819" y="93405"/>
                  </a:lnTo>
                  <a:lnTo>
                    <a:pt x="7617" y="96693"/>
                  </a:lnTo>
                  <a:lnTo>
                    <a:pt x="6574" y="100060"/>
                  </a:lnTo>
                  <a:lnTo>
                    <a:pt x="5532" y="103427"/>
                  </a:lnTo>
                  <a:lnTo>
                    <a:pt x="4570" y="106795"/>
                  </a:lnTo>
                  <a:lnTo>
                    <a:pt x="3768" y="110242"/>
                  </a:lnTo>
                  <a:lnTo>
                    <a:pt x="2967" y="113690"/>
                  </a:lnTo>
                  <a:lnTo>
                    <a:pt x="2325" y="117137"/>
                  </a:lnTo>
                  <a:lnTo>
                    <a:pt x="1684" y="120665"/>
                  </a:lnTo>
                  <a:lnTo>
                    <a:pt x="1203" y="124273"/>
                  </a:lnTo>
                  <a:lnTo>
                    <a:pt x="802" y="127801"/>
                  </a:lnTo>
                  <a:lnTo>
                    <a:pt x="481" y="131409"/>
                  </a:lnTo>
                  <a:lnTo>
                    <a:pt x="241" y="135097"/>
                  </a:lnTo>
                  <a:lnTo>
                    <a:pt x="80" y="138705"/>
                  </a:lnTo>
                  <a:lnTo>
                    <a:pt x="0" y="142393"/>
                  </a:lnTo>
                  <a:lnTo>
                    <a:pt x="285750" y="142393"/>
                  </a:lnTo>
                  <a:lnTo>
                    <a:pt x="285670" y="138705"/>
                  </a:lnTo>
                  <a:lnTo>
                    <a:pt x="285509" y="135097"/>
                  </a:lnTo>
                  <a:lnTo>
                    <a:pt x="285269" y="131409"/>
                  </a:lnTo>
                  <a:lnTo>
                    <a:pt x="284948" y="127801"/>
                  </a:lnTo>
                  <a:lnTo>
                    <a:pt x="284547" y="124273"/>
                  </a:lnTo>
                  <a:lnTo>
                    <a:pt x="284066" y="120665"/>
                  </a:lnTo>
                  <a:lnTo>
                    <a:pt x="283425" y="117137"/>
                  </a:lnTo>
                  <a:lnTo>
                    <a:pt x="282783" y="113690"/>
                  </a:lnTo>
                  <a:lnTo>
                    <a:pt x="281982" y="110242"/>
                  </a:lnTo>
                  <a:lnTo>
                    <a:pt x="281180" y="106795"/>
                  </a:lnTo>
                  <a:lnTo>
                    <a:pt x="280218" y="103427"/>
                  </a:lnTo>
                  <a:lnTo>
                    <a:pt x="279176" y="100060"/>
                  </a:lnTo>
                  <a:lnTo>
                    <a:pt x="278133" y="96693"/>
                  </a:lnTo>
                  <a:lnTo>
                    <a:pt x="276931" y="93405"/>
                  </a:lnTo>
                  <a:lnTo>
                    <a:pt x="275728" y="90198"/>
                  </a:lnTo>
                  <a:lnTo>
                    <a:pt x="274365" y="86911"/>
                  </a:lnTo>
                  <a:lnTo>
                    <a:pt x="273002" y="83784"/>
                  </a:lnTo>
                  <a:lnTo>
                    <a:pt x="271479" y="80657"/>
                  </a:lnTo>
                  <a:lnTo>
                    <a:pt x="269955" y="77530"/>
                  </a:lnTo>
                  <a:lnTo>
                    <a:pt x="268352" y="74484"/>
                  </a:lnTo>
                  <a:lnTo>
                    <a:pt x="266668" y="71517"/>
                  </a:lnTo>
                  <a:lnTo>
                    <a:pt x="264904" y="68551"/>
                  </a:lnTo>
                  <a:lnTo>
                    <a:pt x="263060" y="65664"/>
                  </a:lnTo>
                  <a:lnTo>
                    <a:pt x="261216" y="62778"/>
                  </a:lnTo>
                  <a:lnTo>
                    <a:pt x="259212" y="59972"/>
                  </a:lnTo>
                  <a:lnTo>
                    <a:pt x="257207" y="57166"/>
                  </a:lnTo>
                  <a:lnTo>
                    <a:pt x="255122" y="54440"/>
                  </a:lnTo>
                  <a:lnTo>
                    <a:pt x="252958" y="51794"/>
                  </a:lnTo>
                  <a:lnTo>
                    <a:pt x="250713" y="49228"/>
                  </a:lnTo>
                  <a:lnTo>
                    <a:pt x="248468" y="46663"/>
                  </a:lnTo>
                  <a:lnTo>
                    <a:pt x="246143" y="44097"/>
                  </a:lnTo>
                  <a:lnTo>
                    <a:pt x="243737" y="41692"/>
                  </a:lnTo>
                  <a:lnTo>
                    <a:pt x="241332" y="39286"/>
                  </a:lnTo>
                  <a:lnTo>
                    <a:pt x="238766" y="36961"/>
                  </a:lnTo>
                  <a:lnTo>
                    <a:pt x="236201" y="34716"/>
                  </a:lnTo>
                  <a:lnTo>
                    <a:pt x="233635" y="32471"/>
                  </a:lnTo>
                  <a:lnTo>
                    <a:pt x="230909" y="30387"/>
                  </a:lnTo>
                  <a:lnTo>
                    <a:pt x="228183" y="28302"/>
                  </a:lnTo>
                  <a:lnTo>
                    <a:pt x="225457" y="26298"/>
                  </a:lnTo>
                  <a:lnTo>
                    <a:pt x="222651" y="24293"/>
                  </a:lnTo>
                  <a:lnTo>
                    <a:pt x="219765" y="22449"/>
                  </a:lnTo>
                  <a:lnTo>
                    <a:pt x="216798" y="20605"/>
                  </a:lnTo>
                  <a:lnTo>
                    <a:pt x="213831" y="18841"/>
                  </a:lnTo>
                  <a:lnTo>
                    <a:pt x="210865" y="17158"/>
                  </a:lnTo>
                  <a:lnTo>
                    <a:pt x="207818" y="15554"/>
                  </a:lnTo>
                  <a:lnTo>
                    <a:pt x="204691" y="14031"/>
                  </a:lnTo>
                  <a:lnTo>
                    <a:pt x="201564" y="12588"/>
                  </a:lnTo>
                  <a:lnTo>
                    <a:pt x="198357" y="11144"/>
                  </a:lnTo>
                  <a:lnTo>
                    <a:pt x="195150" y="9862"/>
                  </a:lnTo>
                  <a:lnTo>
                    <a:pt x="191943" y="8659"/>
                  </a:lnTo>
                  <a:lnTo>
                    <a:pt x="188576" y="7456"/>
                  </a:lnTo>
                  <a:lnTo>
                    <a:pt x="185289" y="6414"/>
                  </a:lnTo>
                  <a:lnTo>
                    <a:pt x="181921" y="5372"/>
                  </a:lnTo>
                  <a:lnTo>
                    <a:pt x="178473" y="4490"/>
                  </a:lnTo>
                  <a:lnTo>
                    <a:pt x="175106" y="3608"/>
                  </a:lnTo>
                  <a:lnTo>
                    <a:pt x="171578" y="2886"/>
                  </a:lnTo>
                  <a:lnTo>
                    <a:pt x="168131" y="2245"/>
                  </a:lnTo>
                  <a:lnTo>
                    <a:pt x="164603" y="1604"/>
                  </a:lnTo>
                  <a:lnTo>
                    <a:pt x="161075" y="1122"/>
                  </a:lnTo>
                  <a:lnTo>
                    <a:pt x="157467" y="722"/>
                  </a:lnTo>
                  <a:lnTo>
                    <a:pt x="153859" y="401"/>
                  </a:lnTo>
                  <a:lnTo>
                    <a:pt x="150251" y="160"/>
                  </a:lnTo>
                  <a:lnTo>
                    <a:pt x="146563" y="80"/>
                  </a:lnTo>
                  <a:lnTo>
                    <a:pt x="142875" y="0"/>
                  </a:lnTo>
                  <a:close/>
                </a:path>
              </a:pathLst>
            </a:custGeom>
            <a:gradFill>
              <a:gsLst>
                <a:gs pos="0">
                  <a:srgbClr val="F7D3B8"/>
                </a:gs>
                <a:gs pos="48000">
                  <a:srgbClr val="FFEBDC"/>
                </a:gs>
                <a:gs pos="100000">
                  <a:srgbClr val="F7F5E6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332" name="Google Shape;332;p37"/>
            <p:cNvSpPr/>
            <p:nvPr/>
          </p:nvSpPr>
          <p:spPr>
            <a:xfrm rot="10800000">
              <a:off x="5827660" y="2257603"/>
              <a:ext cx="627438" cy="624983"/>
            </a:xfrm>
            <a:custGeom>
              <a:rect b="b" l="l" r="r" t="t"/>
              <a:pathLst>
                <a:path extrusionOk="0" h="209550" w="210021">
                  <a:moveTo>
                    <a:pt x="210021" y="0"/>
                  </a:moveTo>
                  <a:lnTo>
                    <a:pt x="204593" y="118"/>
                  </a:lnTo>
                  <a:lnTo>
                    <a:pt x="199284" y="236"/>
                  </a:lnTo>
                  <a:lnTo>
                    <a:pt x="193856" y="590"/>
                  </a:lnTo>
                  <a:lnTo>
                    <a:pt x="188547" y="1062"/>
                  </a:lnTo>
                  <a:lnTo>
                    <a:pt x="183355" y="1652"/>
                  </a:lnTo>
                  <a:lnTo>
                    <a:pt x="178046" y="2478"/>
                  </a:lnTo>
                  <a:lnTo>
                    <a:pt x="172854" y="3304"/>
                  </a:lnTo>
                  <a:lnTo>
                    <a:pt x="167781" y="4248"/>
                  </a:lnTo>
                  <a:lnTo>
                    <a:pt x="162707" y="5428"/>
                  </a:lnTo>
                  <a:lnTo>
                    <a:pt x="157634" y="6607"/>
                  </a:lnTo>
                  <a:lnTo>
                    <a:pt x="152678" y="8023"/>
                  </a:lnTo>
                  <a:lnTo>
                    <a:pt x="147723" y="9439"/>
                  </a:lnTo>
                  <a:lnTo>
                    <a:pt x="142767" y="11091"/>
                  </a:lnTo>
                  <a:lnTo>
                    <a:pt x="137930" y="12743"/>
                  </a:lnTo>
                  <a:lnTo>
                    <a:pt x="133092" y="14631"/>
                  </a:lnTo>
                  <a:lnTo>
                    <a:pt x="128372" y="16519"/>
                  </a:lnTo>
                  <a:lnTo>
                    <a:pt x="123771" y="18524"/>
                  </a:lnTo>
                  <a:lnTo>
                    <a:pt x="119169" y="20766"/>
                  </a:lnTo>
                  <a:lnTo>
                    <a:pt x="114568" y="23008"/>
                  </a:lnTo>
                  <a:lnTo>
                    <a:pt x="110084" y="25368"/>
                  </a:lnTo>
                  <a:lnTo>
                    <a:pt x="105718" y="27846"/>
                  </a:lnTo>
                  <a:lnTo>
                    <a:pt x="101353" y="30441"/>
                  </a:lnTo>
                  <a:lnTo>
                    <a:pt x="96987" y="33037"/>
                  </a:lnTo>
                  <a:lnTo>
                    <a:pt x="92740" y="35869"/>
                  </a:lnTo>
                  <a:lnTo>
                    <a:pt x="88610" y="38701"/>
                  </a:lnTo>
                  <a:lnTo>
                    <a:pt x="84598" y="41650"/>
                  </a:lnTo>
                  <a:lnTo>
                    <a:pt x="80587" y="44718"/>
                  </a:lnTo>
                  <a:lnTo>
                    <a:pt x="76693" y="47904"/>
                  </a:lnTo>
                  <a:lnTo>
                    <a:pt x="72799" y="51208"/>
                  </a:lnTo>
                  <a:lnTo>
                    <a:pt x="69024" y="54511"/>
                  </a:lnTo>
                  <a:lnTo>
                    <a:pt x="65366" y="57933"/>
                  </a:lnTo>
                  <a:lnTo>
                    <a:pt x="61708" y="61473"/>
                  </a:lnTo>
                  <a:lnTo>
                    <a:pt x="58169" y="65012"/>
                  </a:lnTo>
                  <a:lnTo>
                    <a:pt x="54747" y="68670"/>
                  </a:lnTo>
                  <a:lnTo>
                    <a:pt x="51443" y="72446"/>
                  </a:lnTo>
                  <a:lnTo>
                    <a:pt x="48140" y="76339"/>
                  </a:lnTo>
                  <a:lnTo>
                    <a:pt x="45072" y="80233"/>
                  </a:lnTo>
                  <a:lnTo>
                    <a:pt x="42004" y="84245"/>
                  </a:lnTo>
                  <a:lnTo>
                    <a:pt x="38936" y="88256"/>
                  </a:lnTo>
                  <a:lnTo>
                    <a:pt x="36105" y="92386"/>
                  </a:lnTo>
                  <a:lnTo>
                    <a:pt x="33273" y="96634"/>
                  </a:lnTo>
                  <a:lnTo>
                    <a:pt x="30677" y="100881"/>
                  </a:lnTo>
                  <a:lnTo>
                    <a:pt x="28081" y="105247"/>
                  </a:lnTo>
                  <a:lnTo>
                    <a:pt x="25604" y="109731"/>
                  </a:lnTo>
                  <a:lnTo>
                    <a:pt x="23244" y="114214"/>
                  </a:lnTo>
                  <a:lnTo>
                    <a:pt x="20884" y="118698"/>
                  </a:lnTo>
                  <a:lnTo>
                    <a:pt x="18760" y="123299"/>
                  </a:lnTo>
                  <a:lnTo>
                    <a:pt x="16754" y="128019"/>
                  </a:lnTo>
                  <a:lnTo>
                    <a:pt x="14749" y="132739"/>
                  </a:lnTo>
                  <a:lnTo>
                    <a:pt x="12979" y="137576"/>
                  </a:lnTo>
                  <a:lnTo>
                    <a:pt x="11209" y="142414"/>
                  </a:lnTo>
                  <a:lnTo>
                    <a:pt x="9557" y="147251"/>
                  </a:lnTo>
                  <a:lnTo>
                    <a:pt x="8141" y="152207"/>
                  </a:lnTo>
                  <a:lnTo>
                    <a:pt x="6725" y="157163"/>
                  </a:lnTo>
                  <a:lnTo>
                    <a:pt x="5546" y="162236"/>
                  </a:lnTo>
                  <a:lnTo>
                    <a:pt x="4366" y="167310"/>
                  </a:lnTo>
                  <a:lnTo>
                    <a:pt x="3422" y="172501"/>
                  </a:lnTo>
                  <a:lnTo>
                    <a:pt x="2478" y="177693"/>
                  </a:lnTo>
                  <a:lnTo>
                    <a:pt x="1770" y="182884"/>
                  </a:lnTo>
                  <a:lnTo>
                    <a:pt x="1180" y="188076"/>
                  </a:lnTo>
                  <a:lnTo>
                    <a:pt x="708" y="193385"/>
                  </a:lnTo>
                  <a:lnTo>
                    <a:pt x="354" y="198813"/>
                  </a:lnTo>
                  <a:lnTo>
                    <a:pt x="118" y="204122"/>
                  </a:lnTo>
                  <a:lnTo>
                    <a:pt x="0" y="209550"/>
                  </a:lnTo>
                  <a:lnTo>
                    <a:pt x="210021" y="209550"/>
                  </a:lnTo>
                  <a:lnTo>
                    <a:pt x="210021" y="0"/>
                  </a:lnTo>
                  <a:close/>
                </a:path>
              </a:pathLst>
            </a:custGeom>
            <a:solidFill>
              <a:srgbClr val="F0EACE"/>
            </a:soli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333" name="Google Shape;333;p37"/>
            <p:cNvSpPr/>
            <p:nvPr/>
          </p:nvSpPr>
          <p:spPr>
            <a:xfrm flipH="1" rot="10800000">
              <a:off x="5829951" y="2883934"/>
              <a:ext cx="627438" cy="624983"/>
            </a:xfrm>
            <a:custGeom>
              <a:rect b="b" l="l" r="r" t="t"/>
              <a:pathLst>
                <a:path extrusionOk="0" h="209550" w="210021">
                  <a:moveTo>
                    <a:pt x="210021" y="0"/>
                  </a:moveTo>
                  <a:lnTo>
                    <a:pt x="204593" y="118"/>
                  </a:lnTo>
                  <a:lnTo>
                    <a:pt x="199284" y="236"/>
                  </a:lnTo>
                  <a:lnTo>
                    <a:pt x="193856" y="590"/>
                  </a:lnTo>
                  <a:lnTo>
                    <a:pt x="188547" y="1062"/>
                  </a:lnTo>
                  <a:lnTo>
                    <a:pt x="183355" y="1652"/>
                  </a:lnTo>
                  <a:lnTo>
                    <a:pt x="178046" y="2478"/>
                  </a:lnTo>
                  <a:lnTo>
                    <a:pt x="172854" y="3304"/>
                  </a:lnTo>
                  <a:lnTo>
                    <a:pt x="167781" y="4248"/>
                  </a:lnTo>
                  <a:lnTo>
                    <a:pt x="162707" y="5428"/>
                  </a:lnTo>
                  <a:lnTo>
                    <a:pt x="157634" y="6607"/>
                  </a:lnTo>
                  <a:lnTo>
                    <a:pt x="152678" y="8023"/>
                  </a:lnTo>
                  <a:lnTo>
                    <a:pt x="147723" y="9439"/>
                  </a:lnTo>
                  <a:lnTo>
                    <a:pt x="142767" y="11091"/>
                  </a:lnTo>
                  <a:lnTo>
                    <a:pt x="137930" y="12743"/>
                  </a:lnTo>
                  <a:lnTo>
                    <a:pt x="133092" y="14631"/>
                  </a:lnTo>
                  <a:lnTo>
                    <a:pt x="128372" y="16519"/>
                  </a:lnTo>
                  <a:lnTo>
                    <a:pt x="123771" y="18524"/>
                  </a:lnTo>
                  <a:lnTo>
                    <a:pt x="119169" y="20766"/>
                  </a:lnTo>
                  <a:lnTo>
                    <a:pt x="114568" y="23008"/>
                  </a:lnTo>
                  <a:lnTo>
                    <a:pt x="110084" y="25368"/>
                  </a:lnTo>
                  <a:lnTo>
                    <a:pt x="105718" y="27846"/>
                  </a:lnTo>
                  <a:lnTo>
                    <a:pt x="101353" y="30441"/>
                  </a:lnTo>
                  <a:lnTo>
                    <a:pt x="96987" y="33037"/>
                  </a:lnTo>
                  <a:lnTo>
                    <a:pt x="92740" y="35869"/>
                  </a:lnTo>
                  <a:lnTo>
                    <a:pt x="88610" y="38701"/>
                  </a:lnTo>
                  <a:lnTo>
                    <a:pt x="84598" y="41650"/>
                  </a:lnTo>
                  <a:lnTo>
                    <a:pt x="80587" y="44718"/>
                  </a:lnTo>
                  <a:lnTo>
                    <a:pt x="76693" y="47904"/>
                  </a:lnTo>
                  <a:lnTo>
                    <a:pt x="72799" y="51208"/>
                  </a:lnTo>
                  <a:lnTo>
                    <a:pt x="69024" y="54511"/>
                  </a:lnTo>
                  <a:lnTo>
                    <a:pt x="65366" y="57933"/>
                  </a:lnTo>
                  <a:lnTo>
                    <a:pt x="61708" y="61473"/>
                  </a:lnTo>
                  <a:lnTo>
                    <a:pt x="58169" y="65012"/>
                  </a:lnTo>
                  <a:lnTo>
                    <a:pt x="54747" y="68670"/>
                  </a:lnTo>
                  <a:lnTo>
                    <a:pt x="51443" y="72446"/>
                  </a:lnTo>
                  <a:lnTo>
                    <a:pt x="48140" y="76339"/>
                  </a:lnTo>
                  <a:lnTo>
                    <a:pt x="45072" y="80233"/>
                  </a:lnTo>
                  <a:lnTo>
                    <a:pt x="42004" y="84245"/>
                  </a:lnTo>
                  <a:lnTo>
                    <a:pt x="38936" y="88256"/>
                  </a:lnTo>
                  <a:lnTo>
                    <a:pt x="36105" y="92386"/>
                  </a:lnTo>
                  <a:lnTo>
                    <a:pt x="33273" y="96634"/>
                  </a:lnTo>
                  <a:lnTo>
                    <a:pt x="30677" y="100881"/>
                  </a:lnTo>
                  <a:lnTo>
                    <a:pt x="28081" y="105247"/>
                  </a:lnTo>
                  <a:lnTo>
                    <a:pt x="25604" y="109731"/>
                  </a:lnTo>
                  <a:lnTo>
                    <a:pt x="23244" y="114214"/>
                  </a:lnTo>
                  <a:lnTo>
                    <a:pt x="20884" y="118698"/>
                  </a:lnTo>
                  <a:lnTo>
                    <a:pt x="18760" y="123299"/>
                  </a:lnTo>
                  <a:lnTo>
                    <a:pt x="16754" y="128019"/>
                  </a:lnTo>
                  <a:lnTo>
                    <a:pt x="14749" y="132739"/>
                  </a:lnTo>
                  <a:lnTo>
                    <a:pt x="12979" y="137576"/>
                  </a:lnTo>
                  <a:lnTo>
                    <a:pt x="11209" y="142414"/>
                  </a:lnTo>
                  <a:lnTo>
                    <a:pt x="9557" y="147251"/>
                  </a:lnTo>
                  <a:lnTo>
                    <a:pt x="8141" y="152207"/>
                  </a:lnTo>
                  <a:lnTo>
                    <a:pt x="6725" y="157163"/>
                  </a:lnTo>
                  <a:lnTo>
                    <a:pt x="5546" y="162236"/>
                  </a:lnTo>
                  <a:lnTo>
                    <a:pt x="4366" y="167310"/>
                  </a:lnTo>
                  <a:lnTo>
                    <a:pt x="3422" y="172501"/>
                  </a:lnTo>
                  <a:lnTo>
                    <a:pt x="2478" y="177693"/>
                  </a:lnTo>
                  <a:lnTo>
                    <a:pt x="1770" y="182884"/>
                  </a:lnTo>
                  <a:lnTo>
                    <a:pt x="1180" y="188076"/>
                  </a:lnTo>
                  <a:lnTo>
                    <a:pt x="708" y="193385"/>
                  </a:lnTo>
                  <a:lnTo>
                    <a:pt x="354" y="198813"/>
                  </a:lnTo>
                  <a:lnTo>
                    <a:pt x="118" y="204122"/>
                  </a:lnTo>
                  <a:lnTo>
                    <a:pt x="0" y="209550"/>
                  </a:lnTo>
                  <a:lnTo>
                    <a:pt x="210021" y="209550"/>
                  </a:lnTo>
                  <a:lnTo>
                    <a:pt x="210021" y="0"/>
                  </a:lnTo>
                  <a:close/>
                </a:path>
              </a:pathLst>
            </a:custGeom>
            <a:solidFill>
              <a:srgbClr val="F1E398"/>
            </a:soli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334" name="Google Shape;334;p37"/>
            <p:cNvSpPr/>
            <p:nvPr/>
          </p:nvSpPr>
          <p:spPr>
            <a:xfrm>
              <a:off x="4543380" y="2257481"/>
              <a:ext cx="1255157" cy="625105"/>
            </a:xfrm>
            <a:custGeom>
              <a:rect b="b" l="l" r="r" t="t"/>
              <a:pathLst>
                <a:path extrusionOk="0" h="142393" w="285750">
                  <a:moveTo>
                    <a:pt x="142875" y="0"/>
                  </a:moveTo>
                  <a:lnTo>
                    <a:pt x="139187" y="80"/>
                  </a:lnTo>
                  <a:lnTo>
                    <a:pt x="135499" y="160"/>
                  </a:lnTo>
                  <a:lnTo>
                    <a:pt x="131891" y="401"/>
                  </a:lnTo>
                  <a:lnTo>
                    <a:pt x="128283" y="722"/>
                  </a:lnTo>
                  <a:lnTo>
                    <a:pt x="124675" y="1122"/>
                  </a:lnTo>
                  <a:lnTo>
                    <a:pt x="121147" y="1604"/>
                  </a:lnTo>
                  <a:lnTo>
                    <a:pt x="117619" y="2245"/>
                  </a:lnTo>
                  <a:lnTo>
                    <a:pt x="114172" y="2886"/>
                  </a:lnTo>
                  <a:lnTo>
                    <a:pt x="110644" y="3608"/>
                  </a:lnTo>
                  <a:lnTo>
                    <a:pt x="107277" y="4490"/>
                  </a:lnTo>
                  <a:lnTo>
                    <a:pt x="103829" y="5372"/>
                  </a:lnTo>
                  <a:lnTo>
                    <a:pt x="100461" y="6414"/>
                  </a:lnTo>
                  <a:lnTo>
                    <a:pt x="97174" y="7456"/>
                  </a:lnTo>
                  <a:lnTo>
                    <a:pt x="93807" y="8659"/>
                  </a:lnTo>
                  <a:lnTo>
                    <a:pt x="90600" y="9862"/>
                  </a:lnTo>
                  <a:lnTo>
                    <a:pt x="87393" y="11144"/>
                  </a:lnTo>
                  <a:lnTo>
                    <a:pt x="84186" y="12588"/>
                  </a:lnTo>
                  <a:lnTo>
                    <a:pt x="81059" y="14031"/>
                  </a:lnTo>
                  <a:lnTo>
                    <a:pt x="77932" y="15554"/>
                  </a:lnTo>
                  <a:lnTo>
                    <a:pt x="74885" y="17158"/>
                  </a:lnTo>
                  <a:lnTo>
                    <a:pt x="71919" y="18841"/>
                  </a:lnTo>
                  <a:lnTo>
                    <a:pt x="68952" y="20605"/>
                  </a:lnTo>
                  <a:lnTo>
                    <a:pt x="65985" y="22449"/>
                  </a:lnTo>
                  <a:lnTo>
                    <a:pt x="63099" y="24293"/>
                  </a:lnTo>
                  <a:lnTo>
                    <a:pt x="60293" y="26298"/>
                  </a:lnTo>
                  <a:lnTo>
                    <a:pt x="57567" y="28302"/>
                  </a:lnTo>
                  <a:lnTo>
                    <a:pt x="54841" y="30387"/>
                  </a:lnTo>
                  <a:lnTo>
                    <a:pt x="52115" y="32471"/>
                  </a:lnTo>
                  <a:lnTo>
                    <a:pt x="49549" y="34716"/>
                  </a:lnTo>
                  <a:lnTo>
                    <a:pt x="46984" y="36961"/>
                  </a:lnTo>
                  <a:lnTo>
                    <a:pt x="44418" y="39286"/>
                  </a:lnTo>
                  <a:lnTo>
                    <a:pt x="42013" y="41692"/>
                  </a:lnTo>
                  <a:lnTo>
                    <a:pt x="39607" y="44097"/>
                  </a:lnTo>
                  <a:lnTo>
                    <a:pt x="37282" y="46663"/>
                  </a:lnTo>
                  <a:lnTo>
                    <a:pt x="35037" y="49228"/>
                  </a:lnTo>
                  <a:lnTo>
                    <a:pt x="32792" y="51794"/>
                  </a:lnTo>
                  <a:lnTo>
                    <a:pt x="30628" y="54440"/>
                  </a:lnTo>
                  <a:lnTo>
                    <a:pt x="28543" y="57166"/>
                  </a:lnTo>
                  <a:lnTo>
                    <a:pt x="26539" y="59972"/>
                  </a:lnTo>
                  <a:lnTo>
                    <a:pt x="24534" y="62778"/>
                  </a:lnTo>
                  <a:lnTo>
                    <a:pt x="22690" y="65664"/>
                  </a:lnTo>
                  <a:lnTo>
                    <a:pt x="20846" y="68551"/>
                  </a:lnTo>
                  <a:lnTo>
                    <a:pt x="19082" y="71517"/>
                  </a:lnTo>
                  <a:lnTo>
                    <a:pt x="17398" y="74484"/>
                  </a:lnTo>
                  <a:lnTo>
                    <a:pt x="15795" y="77530"/>
                  </a:lnTo>
                  <a:lnTo>
                    <a:pt x="14271" y="80657"/>
                  </a:lnTo>
                  <a:lnTo>
                    <a:pt x="12748" y="83784"/>
                  </a:lnTo>
                  <a:lnTo>
                    <a:pt x="11385" y="86911"/>
                  </a:lnTo>
                  <a:lnTo>
                    <a:pt x="10022" y="90198"/>
                  </a:lnTo>
                  <a:lnTo>
                    <a:pt x="8819" y="93405"/>
                  </a:lnTo>
                  <a:lnTo>
                    <a:pt x="7617" y="96693"/>
                  </a:lnTo>
                  <a:lnTo>
                    <a:pt x="6574" y="100060"/>
                  </a:lnTo>
                  <a:lnTo>
                    <a:pt x="5532" y="103427"/>
                  </a:lnTo>
                  <a:lnTo>
                    <a:pt x="4570" y="106795"/>
                  </a:lnTo>
                  <a:lnTo>
                    <a:pt x="3768" y="110242"/>
                  </a:lnTo>
                  <a:lnTo>
                    <a:pt x="2967" y="113690"/>
                  </a:lnTo>
                  <a:lnTo>
                    <a:pt x="2325" y="117137"/>
                  </a:lnTo>
                  <a:lnTo>
                    <a:pt x="1684" y="120665"/>
                  </a:lnTo>
                  <a:lnTo>
                    <a:pt x="1203" y="124273"/>
                  </a:lnTo>
                  <a:lnTo>
                    <a:pt x="802" y="127801"/>
                  </a:lnTo>
                  <a:lnTo>
                    <a:pt x="481" y="131409"/>
                  </a:lnTo>
                  <a:lnTo>
                    <a:pt x="241" y="135097"/>
                  </a:lnTo>
                  <a:lnTo>
                    <a:pt x="80" y="138705"/>
                  </a:lnTo>
                  <a:lnTo>
                    <a:pt x="0" y="142393"/>
                  </a:lnTo>
                  <a:lnTo>
                    <a:pt x="285750" y="142393"/>
                  </a:lnTo>
                  <a:lnTo>
                    <a:pt x="285670" y="138705"/>
                  </a:lnTo>
                  <a:lnTo>
                    <a:pt x="285509" y="135097"/>
                  </a:lnTo>
                  <a:lnTo>
                    <a:pt x="285269" y="131409"/>
                  </a:lnTo>
                  <a:lnTo>
                    <a:pt x="284948" y="127801"/>
                  </a:lnTo>
                  <a:lnTo>
                    <a:pt x="284547" y="124273"/>
                  </a:lnTo>
                  <a:lnTo>
                    <a:pt x="284066" y="120665"/>
                  </a:lnTo>
                  <a:lnTo>
                    <a:pt x="283425" y="117137"/>
                  </a:lnTo>
                  <a:lnTo>
                    <a:pt x="282783" y="113690"/>
                  </a:lnTo>
                  <a:lnTo>
                    <a:pt x="281982" y="110242"/>
                  </a:lnTo>
                  <a:lnTo>
                    <a:pt x="281180" y="106795"/>
                  </a:lnTo>
                  <a:lnTo>
                    <a:pt x="280218" y="103427"/>
                  </a:lnTo>
                  <a:lnTo>
                    <a:pt x="279176" y="100060"/>
                  </a:lnTo>
                  <a:lnTo>
                    <a:pt x="278133" y="96693"/>
                  </a:lnTo>
                  <a:lnTo>
                    <a:pt x="276931" y="93405"/>
                  </a:lnTo>
                  <a:lnTo>
                    <a:pt x="275728" y="90198"/>
                  </a:lnTo>
                  <a:lnTo>
                    <a:pt x="274365" y="86911"/>
                  </a:lnTo>
                  <a:lnTo>
                    <a:pt x="273002" y="83784"/>
                  </a:lnTo>
                  <a:lnTo>
                    <a:pt x="271479" y="80657"/>
                  </a:lnTo>
                  <a:lnTo>
                    <a:pt x="269955" y="77530"/>
                  </a:lnTo>
                  <a:lnTo>
                    <a:pt x="268352" y="74484"/>
                  </a:lnTo>
                  <a:lnTo>
                    <a:pt x="266668" y="71517"/>
                  </a:lnTo>
                  <a:lnTo>
                    <a:pt x="264904" y="68551"/>
                  </a:lnTo>
                  <a:lnTo>
                    <a:pt x="263060" y="65664"/>
                  </a:lnTo>
                  <a:lnTo>
                    <a:pt x="261216" y="62778"/>
                  </a:lnTo>
                  <a:lnTo>
                    <a:pt x="259212" y="59972"/>
                  </a:lnTo>
                  <a:lnTo>
                    <a:pt x="257207" y="57166"/>
                  </a:lnTo>
                  <a:lnTo>
                    <a:pt x="255122" y="54440"/>
                  </a:lnTo>
                  <a:lnTo>
                    <a:pt x="252958" y="51794"/>
                  </a:lnTo>
                  <a:lnTo>
                    <a:pt x="250713" y="49228"/>
                  </a:lnTo>
                  <a:lnTo>
                    <a:pt x="248468" y="46663"/>
                  </a:lnTo>
                  <a:lnTo>
                    <a:pt x="246143" y="44097"/>
                  </a:lnTo>
                  <a:lnTo>
                    <a:pt x="243737" y="41692"/>
                  </a:lnTo>
                  <a:lnTo>
                    <a:pt x="241332" y="39286"/>
                  </a:lnTo>
                  <a:lnTo>
                    <a:pt x="238766" y="36961"/>
                  </a:lnTo>
                  <a:lnTo>
                    <a:pt x="236201" y="34716"/>
                  </a:lnTo>
                  <a:lnTo>
                    <a:pt x="233635" y="32471"/>
                  </a:lnTo>
                  <a:lnTo>
                    <a:pt x="230909" y="30387"/>
                  </a:lnTo>
                  <a:lnTo>
                    <a:pt x="228183" y="28302"/>
                  </a:lnTo>
                  <a:lnTo>
                    <a:pt x="225457" y="26298"/>
                  </a:lnTo>
                  <a:lnTo>
                    <a:pt x="222651" y="24293"/>
                  </a:lnTo>
                  <a:lnTo>
                    <a:pt x="219765" y="22449"/>
                  </a:lnTo>
                  <a:lnTo>
                    <a:pt x="216798" y="20605"/>
                  </a:lnTo>
                  <a:lnTo>
                    <a:pt x="213831" y="18841"/>
                  </a:lnTo>
                  <a:lnTo>
                    <a:pt x="210865" y="17158"/>
                  </a:lnTo>
                  <a:lnTo>
                    <a:pt x="207818" y="15554"/>
                  </a:lnTo>
                  <a:lnTo>
                    <a:pt x="204691" y="14031"/>
                  </a:lnTo>
                  <a:lnTo>
                    <a:pt x="201564" y="12588"/>
                  </a:lnTo>
                  <a:lnTo>
                    <a:pt x="198357" y="11144"/>
                  </a:lnTo>
                  <a:lnTo>
                    <a:pt x="195150" y="9862"/>
                  </a:lnTo>
                  <a:lnTo>
                    <a:pt x="191943" y="8659"/>
                  </a:lnTo>
                  <a:lnTo>
                    <a:pt x="188576" y="7456"/>
                  </a:lnTo>
                  <a:lnTo>
                    <a:pt x="185289" y="6414"/>
                  </a:lnTo>
                  <a:lnTo>
                    <a:pt x="181921" y="5372"/>
                  </a:lnTo>
                  <a:lnTo>
                    <a:pt x="178473" y="4490"/>
                  </a:lnTo>
                  <a:lnTo>
                    <a:pt x="175106" y="3608"/>
                  </a:lnTo>
                  <a:lnTo>
                    <a:pt x="171578" y="2886"/>
                  </a:lnTo>
                  <a:lnTo>
                    <a:pt x="168131" y="2245"/>
                  </a:lnTo>
                  <a:lnTo>
                    <a:pt x="164603" y="1604"/>
                  </a:lnTo>
                  <a:lnTo>
                    <a:pt x="161075" y="1122"/>
                  </a:lnTo>
                  <a:lnTo>
                    <a:pt x="157467" y="722"/>
                  </a:lnTo>
                  <a:lnTo>
                    <a:pt x="153859" y="401"/>
                  </a:lnTo>
                  <a:lnTo>
                    <a:pt x="150251" y="160"/>
                  </a:lnTo>
                  <a:lnTo>
                    <a:pt x="146563" y="80"/>
                  </a:lnTo>
                  <a:lnTo>
                    <a:pt x="142875" y="0"/>
                  </a:lnTo>
                  <a:close/>
                </a:path>
              </a:pathLst>
            </a:custGeom>
            <a:gradFill>
              <a:gsLst>
                <a:gs pos="0">
                  <a:srgbClr val="F7D3B8"/>
                </a:gs>
                <a:gs pos="48000">
                  <a:srgbClr val="FFEBDC"/>
                </a:gs>
                <a:gs pos="100000">
                  <a:srgbClr val="F7F5E6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335" name="Google Shape;335;p37"/>
            <p:cNvSpPr/>
            <p:nvPr/>
          </p:nvSpPr>
          <p:spPr>
            <a:xfrm rot="10800000">
              <a:off x="5201479" y="2883934"/>
              <a:ext cx="627438" cy="624983"/>
            </a:xfrm>
            <a:custGeom>
              <a:rect b="b" l="l" r="r" t="t"/>
              <a:pathLst>
                <a:path extrusionOk="0" h="209550" w="210021">
                  <a:moveTo>
                    <a:pt x="210021" y="0"/>
                  </a:moveTo>
                  <a:lnTo>
                    <a:pt x="204593" y="118"/>
                  </a:lnTo>
                  <a:lnTo>
                    <a:pt x="199284" y="236"/>
                  </a:lnTo>
                  <a:lnTo>
                    <a:pt x="193856" y="590"/>
                  </a:lnTo>
                  <a:lnTo>
                    <a:pt x="188547" y="1062"/>
                  </a:lnTo>
                  <a:lnTo>
                    <a:pt x="183355" y="1652"/>
                  </a:lnTo>
                  <a:lnTo>
                    <a:pt x="178046" y="2478"/>
                  </a:lnTo>
                  <a:lnTo>
                    <a:pt x="172854" y="3304"/>
                  </a:lnTo>
                  <a:lnTo>
                    <a:pt x="167781" y="4248"/>
                  </a:lnTo>
                  <a:lnTo>
                    <a:pt x="162707" y="5428"/>
                  </a:lnTo>
                  <a:lnTo>
                    <a:pt x="157634" y="6607"/>
                  </a:lnTo>
                  <a:lnTo>
                    <a:pt x="152678" y="8023"/>
                  </a:lnTo>
                  <a:lnTo>
                    <a:pt x="147723" y="9439"/>
                  </a:lnTo>
                  <a:lnTo>
                    <a:pt x="142767" y="11091"/>
                  </a:lnTo>
                  <a:lnTo>
                    <a:pt x="137930" y="12743"/>
                  </a:lnTo>
                  <a:lnTo>
                    <a:pt x="133092" y="14631"/>
                  </a:lnTo>
                  <a:lnTo>
                    <a:pt x="128372" y="16519"/>
                  </a:lnTo>
                  <a:lnTo>
                    <a:pt x="123771" y="18524"/>
                  </a:lnTo>
                  <a:lnTo>
                    <a:pt x="119169" y="20766"/>
                  </a:lnTo>
                  <a:lnTo>
                    <a:pt x="114568" y="23008"/>
                  </a:lnTo>
                  <a:lnTo>
                    <a:pt x="110084" y="25368"/>
                  </a:lnTo>
                  <a:lnTo>
                    <a:pt x="105718" y="27846"/>
                  </a:lnTo>
                  <a:lnTo>
                    <a:pt x="101353" y="30441"/>
                  </a:lnTo>
                  <a:lnTo>
                    <a:pt x="96987" y="33037"/>
                  </a:lnTo>
                  <a:lnTo>
                    <a:pt x="92740" y="35869"/>
                  </a:lnTo>
                  <a:lnTo>
                    <a:pt x="88610" y="38701"/>
                  </a:lnTo>
                  <a:lnTo>
                    <a:pt x="84598" y="41650"/>
                  </a:lnTo>
                  <a:lnTo>
                    <a:pt x="80587" y="44718"/>
                  </a:lnTo>
                  <a:lnTo>
                    <a:pt x="76693" y="47904"/>
                  </a:lnTo>
                  <a:lnTo>
                    <a:pt x="72799" y="51208"/>
                  </a:lnTo>
                  <a:lnTo>
                    <a:pt x="69024" y="54511"/>
                  </a:lnTo>
                  <a:lnTo>
                    <a:pt x="65366" y="57933"/>
                  </a:lnTo>
                  <a:lnTo>
                    <a:pt x="61708" y="61473"/>
                  </a:lnTo>
                  <a:lnTo>
                    <a:pt x="58169" y="65012"/>
                  </a:lnTo>
                  <a:lnTo>
                    <a:pt x="54747" y="68670"/>
                  </a:lnTo>
                  <a:lnTo>
                    <a:pt x="51443" y="72446"/>
                  </a:lnTo>
                  <a:lnTo>
                    <a:pt x="48140" y="76339"/>
                  </a:lnTo>
                  <a:lnTo>
                    <a:pt x="45072" y="80233"/>
                  </a:lnTo>
                  <a:lnTo>
                    <a:pt x="42004" y="84245"/>
                  </a:lnTo>
                  <a:lnTo>
                    <a:pt x="38936" y="88256"/>
                  </a:lnTo>
                  <a:lnTo>
                    <a:pt x="36105" y="92386"/>
                  </a:lnTo>
                  <a:lnTo>
                    <a:pt x="33273" y="96634"/>
                  </a:lnTo>
                  <a:lnTo>
                    <a:pt x="30677" y="100881"/>
                  </a:lnTo>
                  <a:lnTo>
                    <a:pt x="28081" y="105247"/>
                  </a:lnTo>
                  <a:lnTo>
                    <a:pt x="25604" y="109731"/>
                  </a:lnTo>
                  <a:lnTo>
                    <a:pt x="23244" y="114214"/>
                  </a:lnTo>
                  <a:lnTo>
                    <a:pt x="20884" y="118698"/>
                  </a:lnTo>
                  <a:lnTo>
                    <a:pt x="18760" y="123299"/>
                  </a:lnTo>
                  <a:lnTo>
                    <a:pt x="16754" y="128019"/>
                  </a:lnTo>
                  <a:lnTo>
                    <a:pt x="14749" y="132739"/>
                  </a:lnTo>
                  <a:lnTo>
                    <a:pt x="12979" y="137576"/>
                  </a:lnTo>
                  <a:lnTo>
                    <a:pt x="11209" y="142414"/>
                  </a:lnTo>
                  <a:lnTo>
                    <a:pt x="9557" y="147251"/>
                  </a:lnTo>
                  <a:lnTo>
                    <a:pt x="8141" y="152207"/>
                  </a:lnTo>
                  <a:lnTo>
                    <a:pt x="6725" y="157163"/>
                  </a:lnTo>
                  <a:lnTo>
                    <a:pt x="5546" y="162236"/>
                  </a:lnTo>
                  <a:lnTo>
                    <a:pt x="4366" y="167310"/>
                  </a:lnTo>
                  <a:lnTo>
                    <a:pt x="3422" y="172501"/>
                  </a:lnTo>
                  <a:lnTo>
                    <a:pt x="2478" y="177693"/>
                  </a:lnTo>
                  <a:lnTo>
                    <a:pt x="1770" y="182884"/>
                  </a:lnTo>
                  <a:lnTo>
                    <a:pt x="1180" y="188076"/>
                  </a:lnTo>
                  <a:lnTo>
                    <a:pt x="708" y="193385"/>
                  </a:lnTo>
                  <a:lnTo>
                    <a:pt x="354" y="198813"/>
                  </a:lnTo>
                  <a:lnTo>
                    <a:pt x="118" y="204122"/>
                  </a:lnTo>
                  <a:lnTo>
                    <a:pt x="0" y="209550"/>
                  </a:lnTo>
                  <a:lnTo>
                    <a:pt x="210021" y="209550"/>
                  </a:lnTo>
                  <a:lnTo>
                    <a:pt x="210021" y="0"/>
                  </a:lnTo>
                  <a:close/>
                </a:path>
              </a:pathLst>
            </a:custGeom>
            <a:gradFill>
              <a:gsLst>
                <a:gs pos="0">
                  <a:srgbClr val="BFD7FF"/>
                </a:gs>
                <a:gs pos="50000">
                  <a:srgbClr val="CADEFF"/>
                </a:gs>
                <a:gs pos="100000">
                  <a:srgbClr val="E3EEFF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336" name="Google Shape;336;p37"/>
            <p:cNvSpPr/>
            <p:nvPr/>
          </p:nvSpPr>
          <p:spPr>
            <a:xfrm>
              <a:off x="2057986" y="1634674"/>
              <a:ext cx="1255157" cy="625105"/>
            </a:xfrm>
            <a:custGeom>
              <a:rect b="b" l="l" r="r" t="t"/>
              <a:pathLst>
                <a:path extrusionOk="0" h="142393" w="285750">
                  <a:moveTo>
                    <a:pt x="142875" y="0"/>
                  </a:moveTo>
                  <a:lnTo>
                    <a:pt x="139187" y="80"/>
                  </a:lnTo>
                  <a:lnTo>
                    <a:pt x="135499" y="160"/>
                  </a:lnTo>
                  <a:lnTo>
                    <a:pt x="131891" y="401"/>
                  </a:lnTo>
                  <a:lnTo>
                    <a:pt x="128283" y="722"/>
                  </a:lnTo>
                  <a:lnTo>
                    <a:pt x="124675" y="1122"/>
                  </a:lnTo>
                  <a:lnTo>
                    <a:pt x="121147" y="1604"/>
                  </a:lnTo>
                  <a:lnTo>
                    <a:pt x="117619" y="2245"/>
                  </a:lnTo>
                  <a:lnTo>
                    <a:pt x="114172" y="2886"/>
                  </a:lnTo>
                  <a:lnTo>
                    <a:pt x="110644" y="3608"/>
                  </a:lnTo>
                  <a:lnTo>
                    <a:pt x="107277" y="4490"/>
                  </a:lnTo>
                  <a:lnTo>
                    <a:pt x="103829" y="5372"/>
                  </a:lnTo>
                  <a:lnTo>
                    <a:pt x="100461" y="6414"/>
                  </a:lnTo>
                  <a:lnTo>
                    <a:pt x="97174" y="7456"/>
                  </a:lnTo>
                  <a:lnTo>
                    <a:pt x="93807" y="8659"/>
                  </a:lnTo>
                  <a:lnTo>
                    <a:pt x="90600" y="9862"/>
                  </a:lnTo>
                  <a:lnTo>
                    <a:pt x="87393" y="11144"/>
                  </a:lnTo>
                  <a:lnTo>
                    <a:pt x="84186" y="12588"/>
                  </a:lnTo>
                  <a:lnTo>
                    <a:pt x="81059" y="14031"/>
                  </a:lnTo>
                  <a:lnTo>
                    <a:pt x="77932" y="15554"/>
                  </a:lnTo>
                  <a:lnTo>
                    <a:pt x="74885" y="17158"/>
                  </a:lnTo>
                  <a:lnTo>
                    <a:pt x="71919" y="18841"/>
                  </a:lnTo>
                  <a:lnTo>
                    <a:pt x="68952" y="20605"/>
                  </a:lnTo>
                  <a:lnTo>
                    <a:pt x="65985" y="22449"/>
                  </a:lnTo>
                  <a:lnTo>
                    <a:pt x="63099" y="24293"/>
                  </a:lnTo>
                  <a:lnTo>
                    <a:pt x="60293" y="26298"/>
                  </a:lnTo>
                  <a:lnTo>
                    <a:pt x="57567" y="28302"/>
                  </a:lnTo>
                  <a:lnTo>
                    <a:pt x="54841" y="30387"/>
                  </a:lnTo>
                  <a:lnTo>
                    <a:pt x="52115" y="32471"/>
                  </a:lnTo>
                  <a:lnTo>
                    <a:pt x="49549" y="34716"/>
                  </a:lnTo>
                  <a:lnTo>
                    <a:pt x="46984" y="36961"/>
                  </a:lnTo>
                  <a:lnTo>
                    <a:pt x="44418" y="39286"/>
                  </a:lnTo>
                  <a:lnTo>
                    <a:pt x="42013" y="41692"/>
                  </a:lnTo>
                  <a:lnTo>
                    <a:pt x="39607" y="44097"/>
                  </a:lnTo>
                  <a:lnTo>
                    <a:pt x="37282" y="46663"/>
                  </a:lnTo>
                  <a:lnTo>
                    <a:pt x="35037" y="49228"/>
                  </a:lnTo>
                  <a:lnTo>
                    <a:pt x="32792" y="51794"/>
                  </a:lnTo>
                  <a:lnTo>
                    <a:pt x="30628" y="54440"/>
                  </a:lnTo>
                  <a:lnTo>
                    <a:pt x="28543" y="57166"/>
                  </a:lnTo>
                  <a:lnTo>
                    <a:pt x="26539" y="59972"/>
                  </a:lnTo>
                  <a:lnTo>
                    <a:pt x="24534" y="62778"/>
                  </a:lnTo>
                  <a:lnTo>
                    <a:pt x="22690" y="65664"/>
                  </a:lnTo>
                  <a:lnTo>
                    <a:pt x="20846" y="68551"/>
                  </a:lnTo>
                  <a:lnTo>
                    <a:pt x="19082" y="71517"/>
                  </a:lnTo>
                  <a:lnTo>
                    <a:pt x="17398" y="74484"/>
                  </a:lnTo>
                  <a:lnTo>
                    <a:pt x="15795" y="77530"/>
                  </a:lnTo>
                  <a:lnTo>
                    <a:pt x="14271" y="80657"/>
                  </a:lnTo>
                  <a:lnTo>
                    <a:pt x="12748" y="83784"/>
                  </a:lnTo>
                  <a:lnTo>
                    <a:pt x="11385" y="86911"/>
                  </a:lnTo>
                  <a:lnTo>
                    <a:pt x="10022" y="90198"/>
                  </a:lnTo>
                  <a:lnTo>
                    <a:pt x="8819" y="93405"/>
                  </a:lnTo>
                  <a:lnTo>
                    <a:pt x="7617" y="96693"/>
                  </a:lnTo>
                  <a:lnTo>
                    <a:pt x="6574" y="100060"/>
                  </a:lnTo>
                  <a:lnTo>
                    <a:pt x="5532" y="103427"/>
                  </a:lnTo>
                  <a:lnTo>
                    <a:pt x="4570" y="106795"/>
                  </a:lnTo>
                  <a:lnTo>
                    <a:pt x="3768" y="110242"/>
                  </a:lnTo>
                  <a:lnTo>
                    <a:pt x="2967" y="113690"/>
                  </a:lnTo>
                  <a:lnTo>
                    <a:pt x="2325" y="117137"/>
                  </a:lnTo>
                  <a:lnTo>
                    <a:pt x="1684" y="120665"/>
                  </a:lnTo>
                  <a:lnTo>
                    <a:pt x="1203" y="124273"/>
                  </a:lnTo>
                  <a:lnTo>
                    <a:pt x="802" y="127801"/>
                  </a:lnTo>
                  <a:lnTo>
                    <a:pt x="481" y="131409"/>
                  </a:lnTo>
                  <a:lnTo>
                    <a:pt x="241" y="135097"/>
                  </a:lnTo>
                  <a:lnTo>
                    <a:pt x="80" y="138705"/>
                  </a:lnTo>
                  <a:lnTo>
                    <a:pt x="0" y="142393"/>
                  </a:lnTo>
                  <a:lnTo>
                    <a:pt x="285750" y="142393"/>
                  </a:lnTo>
                  <a:lnTo>
                    <a:pt x="285670" y="138705"/>
                  </a:lnTo>
                  <a:lnTo>
                    <a:pt x="285509" y="135097"/>
                  </a:lnTo>
                  <a:lnTo>
                    <a:pt x="285269" y="131409"/>
                  </a:lnTo>
                  <a:lnTo>
                    <a:pt x="284948" y="127801"/>
                  </a:lnTo>
                  <a:lnTo>
                    <a:pt x="284547" y="124273"/>
                  </a:lnTo>
                  <a:lnTo>
                    <a:pt x="284066" y="120665"/>
                  </a:lnTo>
                  <a:lnTo>
                    <a:pt x="283425" y="117137"/>
                  </a:lnTo>
                  <a:lnTo>
                    <a:pt x="282783" y="113690"/>
                  </a:lnTo>
                  <a:lnTo>
                    <a:pt x="281982" y="110242"/>
                  </a:lnTo>
                  <a:lnTo>
                    <a:pt x="281180" y="106795"/>
                  </a:lnTo>
                  <a:lnTo>
                    <a:pt x="280218" y="103427"/>
                  </a:lnTo>
                  <a:lnTo>
                    <a:pt x="279176" y="100060"/>
                  </a:lnTo>
                  <a:lnTo>
                    <a:pt x="278133" y="96693"/>
                  </a:lnTo>
                  <a:lnTo>
                    <a:pt x="276931" y="93405"/>
                  </a:lnTo>
                  <a:lnTo>
                    <a:pt x="275728" y="90198"/>
                  </a:lnTo>
                  <a:lnTo>
                    <a:pt x="274365" y="86911"/>
                  </a:lnTo>
                  <a:lnTo>
                    <a:pt x="273002" y="83784"/>
                  </a:lnTo>
                  <a:lnTo>
                    <a:pt x="271479" y="80657"/>
                  </a:lnTo>
                  <a:lnTo>
                    <a:pt x="269955" y="77530"/>
                  </a:lnTo>
                  <a:lnTo>
                    <a:pt x="268352" y="74484"/>
                  </a:lnTo>
                  <a:lnTo>
                    <a:pt x="266668" y="71517"/>
                  </a:lnTo>
                  <a:lnTo>
                    <a:pt x="264904" y="68551"/>
                  </a:lnTo>
                  <a:lnTo>
                    <a:pt x="263060" y="65664"/>
                  </a:lnTo>
                  <a:lnTo>
                    <a:pt x="261216" y="62778"/>
                  </a:lnTo>
                  <a:lnTo>
                    <a:pt x="259212" y="59972"/>
                  </a:lnTo>
                  <a:lnTo>
                    <a:pt x="257207" y="57166"/>
                  </a:lnTo>
                  <a:lnTo>
                    <a:pt x="255122" y="54440"/>
                  </a:lnTo>
                  <a:lnTo>
                    <a:pt x="252958" y="51794"/>
                  </a:lnTo>
                  <a:lnTo>
                    <a:pt x="250713" y="49228"/>
                  </a:lnTo>
                  <a:lnTo>
                    <a:pt x="248468" y="46663"/>
                  </a:lnTo>
                  <a:lnTo>
                    <a:pt x="246143" y="44097"/>
                  </a:lnTo>
                  <a:lnTo>
                    <a:pt x="243737" y="41692"/>
                  </a:lnTo>
                  <a:lnTo>
                    <a:pt x="241332" y="39286"/>
                  </a:lnTo>
                  <a:lnTo>
                    <a:pt x="238766" y="36961"/>
                  </a:lnTo>
                  <a:lnTo>
                    <a:pt x="236201" y="34716"/>
                  </a:lnTo>
                  <a:lnTo>
                    <a:pt x="233635" y="32471"/>
                  </a:lnTo>
                  <a:lnTo>
                    <a:pt x="230909" y="30387"/>
                  </a:lnTo>
                  <a:lnTo>
                    <a:pt x="228183" y="28302"/>
                  </a:lnTo>
                  <a:lnTo>
                    <a:pt x="225457" y="26298"/>
                  </a:lnTo>
                  <a:lnTo>
                    <a:pt x="222651" y="24293"/>
                  </a:lnTo>
                  <a:lnTo>
                    <a:pt x="219765" y="22449"/>
                  </a:lnTo>
                  <a:lnTo>
                    <a:pt x="216798" y="20605"/>
                  </a:lnTo>
                  <a:lnTo>
                    <a:pt x="213831" y="18841"/>
                  </a:lnTo>
                  <a:lnTo>
                    <a:pt x="210865" y="17158"/>
                  </a:lnTo>
                  <a:lnTo>
                    <a:pt x="207818" y="15554"/>
                  </a:lnTo>
                  <a:lnTo>
                    <a:pt x="204691" y="14031"/>
                  </a:lnTo>
                  <a:lnTo>
                    <a:pt x="201564" y="12588"/>
                  </a:lnTo>
                  <a:lnTo>
                    <a:pt x="198357" y="11144"/>
                  </a:lnTo>
                  <a:lnTo>
                    <a:pt x="195150" y="9862"/>
                  </a:lnTo>
                  <a:lnTo>
                    <a:pt x="191943" y="8659"/>
                  </a:lnTo>
                  <a:lnTo>
                    <a:pt x="188576" y="7456"/>
                  </a:lnTo>
                  <a:lnTo>
                    <a:pt x="185289" y="6414"/>
                  </a:lnTo>
                  <a:lnTo>
                    <a:pt x="181921" y="5372"/>
                  </a:lnTo>
                  <a:lnTo>
                    <a:pt x="178473" y="4490"/>
                  </a:lnTo>
                  <a:lnTo>
                    <a:pt x="175106" y="3608"/>
                  </a:lnTo>
                  <a:lnTo>
                    <a:pt x="171578" y="2886"/>
                  </a:lnTo>
                  <a:lnTo>
                    <a:pt x="168131" y="2245"/>
                  </a:lnTo>
                  <a:lnTo>
                    <a:pt x="164603" y="1604"/>
                  </a:lnTo>
                  <a:lnTo>
                    <a:pt x="161075" y="1122"/>
                  </a:lnTo>
                  <a:lnTo>
                    <a:pt x="157467" y="722"/>
                  </a:lnTo>
                  <a:lnTo>
                    <a:pt x="153859" y="401"/>
                  </a:lnTo>
                  <a:lnTo>
                    <a:pt x="150251" y="160"/>
                  </a:lnTo>
                  <a:lnTo>
                    <a:pt x="146563" y="80"/>
                  </a:lnTo>
                  <a:lnTo>
                    <a:pt x="142875" y="0"/>
                  </a:lnTo>
                  <a:close/>
                </a:path>
              </a:pathLst>
            </a:custGeom>
            <a:gradFill>
              <a:gsLst>
                <a:gs pos="0">
                  <a:srgbClr val="BFD7FF"/>
                </a:gs>
                <a:gs pos="50000">
                  <a:srgbClr val="CADEFF"/>
                </a:gs>
                <a:gs pos="100000">
                  <a:srgbClr val="E3EEFF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337" name="Google Shape;337;p37"/>
            <p:cNvSpPr/>
            <p:nvPr/>
          </p:nvSpPr>
          <p:spPr>
            <a:xfrm flipH="1" rot="10800000">
              <a:off x="3945291" y="2881263"/>
              <a:ext cx="1255157" cy="625105"/>
            </a:xfrm>
            <a:custGeom>
              <a:rect b="b" l="l" r="r" t="t"/>
              <a:pathLst>
                <a:path extrusionOk="0" h="142393" w="285750">
                  <a:moveTo>
                    <a:pt x="142875" y="0"/>
                  </a:moveTo>
                  <a:lnTo>
                    <a:pt x="139187" y="80"/>
                  </a:lnTo>
                  <a:lnTo>
                    <a:pt x="135499" y="160"/>
                  </a:lnTo>
                  <a:lnTo>
                    <a:pt x="131891" y="401"/>
                  </a:lnTo>
                  <a:lnTo>
                    <a:pt x="128283" y="722"/>
                  </a:lnTo>
                  <a:lnTo>
                    <a:pt x="124675" y="1122"/>
                  </a:lnTo>
                  <a:lnTo>
                    <a:pt x="121147" y="1604"/>
                  </a:lnTo>
                  <a:lnTo>
                    <a:pt x="117619" y="2245"/>
                  </a:lnTo>
                  <a:lnTo>
                    <a:pt x="114172" y="2886"/>
                  </a:lnTo>
                  <a:lnTo>
                    <a:pt x="110644" y="3608"/>
                  </a:lnTo>
                  <a:lnTo>
                    <a:pt x="107277" y="4490"/>
                  </a:lnTo>
                  <a:lnTo>
                    <a:pt x="103829" y="5372"/>
                  </a:lnTo>
                  <a:lnTo>
                    <a:pt x="100461" y="6414"/>
                  </a:lnTo>
                  <a:lnTo>
                    <a:pt x="97174" y="7456"/>
                  </a:lnTo>
                  <a:lnTo>
                    <a:pt x="93807" y="8659"/>
                  </a:lnTo>
                  <a:lnTo>
                    <a:pt x="90600" y="9862"/>
                  </a:lnTo>
                  <a:lnTo>
                    <a:pt x="87393" y="11144"/>
                  </a:lnTo>
                  <a:lnTo>
                    <a:pt x="84186" y="12588"/>
                  </a:lnTo>
                  <a:lnTo>
                    <a:pt x="81059" y="14031"/>
                  </a:lnTo>
                  <a:lnTo>
                    <a:pt x="77932" y="15554"/>
                  </a:lnTo>
                  <a:lnTo>
                    <a:pt x="74885" y="17158"/>
                  </a:lnTo>
                  <a:lnTo>
                    <a:pt x="71919" y="18841"/>
                  </a:lnTo>
                  <a:lnTo>
                    <a:pt x="68952" y="20605"/>
                  </a:lnTo>
                  <a:lnTo>
                    <a:pt x="65985" y="22449"/>
                  </a:lnTo>
                  <a:lnTo>
                    <a:pt x="63099" y="24293"/>
                  </a:lnTo>
                  <a:lnTo>
                    <a:pt x="60293" y="26298"/>
                  </a:lnTo>
                  <a:lnTo>
                    <a:pt x="57567" y="28302"/>
                  </a:lnTo>
                  <a:lnTo>
                    <a:pt x="54841" y="30387"/>
                  </a:lnTo>
                  <a:lnTo>
                    <a:pt x="52115" y="32471"/>
                  </a:lnTo>
                  <a:lnTo>
                    <a:pt x="49549" y="34716"/>
                  </a:lnTo>
                  <a:lnTo>
                    <a:pt x="46984" y="36961"/>
                  </a:lnTo>
                  <a:lnTo>
                    <a:pt x="44418" y="39286"/>
                  </a:lnTo>
                  <a:lnTo>
                    <a:pt x="42013" y="41692"/>
                  </a:lnTo>
                  <a:lnTo>
                    <a:pt x="39607" y="44097"/>
                  </a:lnTo>
                  <a:lnTo>
                    <a:pt x="37282" y="46663"/>
                  </a:lnTo>
                  <a:lnTo>
                    <a:pt x="35037" y="49228"/>
                  </a:lnTo>
                  <a:lnTo>
                    <a:pt x="32792" y="51794"/>
                  </a:lnTo>
                  <a:lnTo>
                    <a:pt x="30628" y="54440"/>
                  </a:lnTo>
                  <a:lnTo>
                    <a:pt x="28543" y="57166"/>
                  </a:lnTo>
                  <a:lnTo>
                    <a:pt x="26539" y="59972"/>
                  </a:lnTo>
                  <a:lnTo>
                    <a:pt x="24534" y="62778"/>
                  </a:lnTo>
                  <a:lnTo>
                    <a:pt x="22690" y="65664"/>
                  </a:lnTo>
                  <a:lnTo>
                    <a:pt x="20846" y="68551"/>
                  </a:lnTo>
                  <a:lnTo>
                    <a:pt x="19082" y="71517"/>
                  </a:lnTo>
                  <a:lnTo>
                    <a:pt x="17398" y="74484"/>
                  </a:lnTo>
                  <a:lnTo>
                    <a:pt x="15795" y="77530"/>
                  </a:lnTo>
                  <a:lnTo>
                    <a:pt x="14271" y="80657"/>
                  </a:lnTo>
                  <a:lnTo>
                    <a:pt x="12748" y="83784"/>
                  </a:lnTo>
                  <a:lnTo>
                    <a:pt x="11385" y="86911"/>
                  </a:lnTo>
                  <a:lnTo>
                    <a:pt x="10022" y="90198"/>
                  </a:lnTo>
                  <a:lnTo>
                    <a:pt x="8819" y="93405"/>
                  </a:lnTo>
                  <a:lnTo>
                    <a:pt x="7617" y="96693"/>
                  </a:lnTo>
                  <a:lnTo>
                    <a:pt x="6574" y="100060"/>
                  </a:lnTo>
                  <a:lnTo>
                    <a:pt x="5532" y="103427"/>
                  </a:lnTo>
                  <a:lnTo>
                    <a:pt x="4570" y="106795"/>
                  </a:lnTo>
                  <a:lnTo>
                    <a:pt x="3768" y="110242"/>
                  </a:lnTo>
                  <a:lnTo>
                    <a:pt x="2967" y="113690"/>
                  </a:lnTo>
                  <a:lnTo>
                    <a:pt x="2325" y="117137"/>
                  </a:lnTo>
                  <a:lnTo>
                    <a:pt x="1684" y="120665"/>
                  </a:lnTo>
                  <a:lnTo>
                    <a:pt x="1203" y="124273"/>
                  </a:lnTo>
                  <a:lnTo>
                    <a:pt x="802" y="127801"/>
                  </a:lnTo>
                  <a:lnTo>
                    <a:pt x="481" y="131409"/>
                  </a:lnTo>
                  <a:lnTo>
                    <a:pt x="241" y="135097"/>
                  </a:lnTo>
                  <a:lnTo>
                    <a:pt x="80" y="138705"/>
                  </a:lnTo>
                  <a:lnTo>
                    <a:pt x="0" y="142393"/>
                  </a:lnTo>
                  <a:lnTo>
                    <a:pt x="285750" y="142393"/>
                  </a:lnTo>
                  <a:lnTo>
                    <a:pt x="285670" y="138705"/>
                  </a:lnTo>
                  <a:lnTo>
                    <a:pt x="285509" y="135097"/>
                  </a:lnTo>
                  <a:lnTo>
                    <a:pt x="285269" y="131409"/>
                  </a:lnTo>
                  <a:lnTo>
                    <a:pt x="284948" y="127801"/>
                  </a:lnTo>
                  <a:lnTo>
                    <a:pt x="284547" y="124273"/>
                  </a:lnTo>
                  <a:lnTo>
                    <a:pt x="284066" y="120665"/>
                  </a:lnTo>
                  <a:lnTo>
                    <a:pt x="283425" y="117137"/>
                  </a:lnTo>
                  <a:lnTo>
                    <a:pt x="282783" y="113690"/>
                  </a:lnTo>
                  <a:lnTo>
                    <a:pt x="281982" y="110242"/>
                  </a:lnTo>
                  <a:lnTo>
                    <a:pt x="281180" y="106795"/>
                  </a:lnTo>
                  <a:lnTo>
                    <a:pt x="280218" y="103427"/>
                  </a:lnTo>
                  <a:lnTo>
                    <a:pt x="279176" y="100060"/>
                  </a:lnTo>
                  <a:lnTo>
                    <a:pt x="278133" y="96693"/>
                  </a:lnTo>
                  <a:lnTo>
                    <a:pt x="276931" y="93405"/>
                  </a:lnTo>
                  <a:lnTo>
                    <a:pt x="275728" y="90198"/>
                  </a:lnTo>
                  <a:lnTo>
                    <a:pt x="274365" y="86911"/>
                  </a:lnTo>
                  <a:lnTo>
                    <a:pt x="273002" y="83784"/>
                  </a:lnTo>
                  <a:lnTo>
                    <a:pt x="271479" y="80657"/>
                  </a:lnTo>
                  <a:lnTo>
                    <a:pt x="269955" y="77530"/>
                  </a:lnTo>
                  <a:lnTo>
                    <a:pt x="268352" y="74484"/>
                  </a:lnTo>
                  <a:lnTo>
                    <a:pt x="266668" y="71517"/>
                  </a:lnTo>
                  <a:lnTo>
                    <a:pt x="264904" y="68551"/>
                  </a:lnTo>
                  <a:lnTo>
                    <a:pt x="263060" y="65664"/>
                  </a:lnTo>
                  <a:lnTo>
                    <a:pt x="261216" y="62778"/>
                  </a:lnTo>
                  <a:lnTo>
                    <a:pt x="259212" y="59972"/>
                  </a:lnTo>
                  <a:lnTo>
                    <a:pt x="257207" y="57166"/>
                  </a:lnTo>
                  <a:lnTo>
                    <a:pt x="255122" y="54440"/>
                  </a:lnTo>
                  <a:lnTo>
                    <a:pt x="252958" y="51794"/>
                  </a:lnTo>
                  <a:lnTo>
                    <a:pt x="250713" y="49228"/>
                  </a:lnTo>
                  <a:lnTo>
                    <a:pt x="248468" y="46663"/>
                  </a:lnTo>
                  <a:lnTo>
                    <a:pt x="246143" y="44097"/>
                  </a:lnTo>
                  <a:lnTo>
                    <a:pt x="243737" y="41692"/>
                  </a:lnTo>
                  <a:lnTo>
                    <a:pt x="241332" y="39286"/>
                  </a:lnTo>
                  <a:lnTo>
                    <a:pt x="238766" y="36961"/>
                  </a:lnTo>
                  <a:lnTo>
                    <a:pt x="236201" y="34716"/>
                  </a:lnTo>
                  <a:lnTo>
                    <a:pt x="233635" y="32471"/>
                  </a:lnTo>
                  <a:lnTo>
                    <a:pt x="230909" y="30387"/>
                  </a:lnTo>
                  <a:lnTo>
                    <a:pt x="228183" y="28302"/>
                  </a:lnTo>
                  <a:lnTo>
                    <a:pt x="225457" y="26298"/>
                  </a:lnTo>
                  <a:lnTo>
                    <a:pt x="222651" y="24293"/>
                  </a:lnTo>
                  <a:lnTo>
                    <a:pt x="219765" y="22449"/>
                  </a:lnTo>
                  <a:lnTo>
                    <a:pt x="216798" y="20605"/>
                  </a:lnTo>
                  <a:lnTo>
                    <a:pt x="213831" y="18841"/>
                  </a:lnTo>
                  <a:lnTo>
                    <a:pt x="210865" y="17158"/>
                  </a:lnTo>
                  <a:lnTo>
                    <a:pt x="207818" y="15554"/>
                  </a:lnTo>
                  <a:lnTo>
                    <a:pt x="204691" y="14031"/>
                  </a:lnTo>
                  <a:lnTo>
                    <a:pt x="201564" y="12588"/>
                  </a:lnTo>
                  <a:lnTo>
                    <a:pt x="198357" y="11144"/>
                  </a:lnTo>
                  <a:lnTo>
                    <a:pt x="195150" y="9862"/>
                  </a:lnTo>
                  <a:lnTo>
                    <a:pt x="191943" y="8659"/>
                  </a:lnTo>
                  <a:lnTo>
                    <a:pt x="188576" y="7456"/>
                  </a:lnTo>
                  <a:lnTo>
                    <a:pt x="185289" y="6414"/>
                  </a:lnTo>
                  <a:lnTo>
                    <a:pt x="181921" y="5372"/>
                  </a:lnTo>
                  <a:lnTo>
                    <a:pt x="178473" y="4490"/>
                  </a:lnTo>
                  <a:lnTo>
                    <a:pt x="175106" y="3608"/>
                  </a:lnTo>
                  <a:lnTo>
                    <a:pt x="171578" y="2886"/>
                  </a:lnTo>
                  <a:lnTo>
                    <a:pt x="168131" y="2245"/>
                  </a:lnTo>
                  <a:lnTo>
                    <a:pt x="164603" y="1604"/>
                  </a:lnTo>
                  <a:lnTo>
                    <a:pt x="161075" y="1122"/>
                  </a:lnTo>
                  <a:lnTo>
                    <a:pt x="157467" y="722"/>
                  </a:lnTo>
                  <a:lnTo>
                    <a:pt x="153859" y="401"/>
                  </a:lnTo>
                  <a:lnTo>
                    <a:pt x="150251" y="160"/>
                  </a:lnTo>
                  <a:lnTo>
                    <a:pt x="146563" y="80"/>
                  </a:lnTo>
                  <a:lnTo>
                    <a:pt x="142875" y="0"/>
                  </a:lnTo>
                  <a:close/>
                </a:path>
              </a:pathLst>
            </a:custGeom>
            <a:gradFill>
              <a:gsLst>
                <a:gs pos="0">
                  <a:srgbClr val="F7D3B8"/>
                </a:gs>
                <a:gs pos="48000">
                  <a:srgbClr val="FFEBDC"/>
                </a:gs>
                <a:gs pos="100000">
                  <a:srgbClr val="F7F5E6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338" name="Google Shape;338;p37"/>
            <p:cNvSpPr/>
            <p:nvPr/>
          </p:nvSpPr>
          <p:spPr>
            <a:xfrm rot="10800000">
              <a:off x="6456537" y="2883934"/>
              <a:ext cx="627438" cy="624983"/>
            </a:xfrm>
            <a:custGeom>
              <a:rect b="b" l="l" r="r" t="t"/>
              <a:pathLst>
                <a:path extrusionOk="0" h="209550" w="210021">
                  <a:moveTo>
                    <a:pt x="210021" y="0"/>
                  </a:moveTo>
                  <a:lnTo>
                    <a:pt x="204593" y="118"/>
                  </a:lnTo>
                  <a:lnTo>
                    <a:pt x="199284" y="236"/>
                  </a:lnTo>
                  <a:lnTo>
                    <a:pt x="193856" y="590"/>
                  </a:lnTo>
                  <a:lnTo>
                    <a:pt x="188547" y="1062"/>
                  </a:lnTo>
                  <a:lnTo>
                    <a:pt x="183355" y="1652"/>
                  </a:lnTo>
                  <a:lnTo>
                    <a:pt x="178046" y="2478"/>
                  </a:lnTo>
                  <a:lnTo>
                    <a:pt x="172854" y="3304"/>
                  </a:lnTo>
                  <a:lnTo>
                    <a:pt x="167781" y="4248"/>
                  </a:lnTo>
                  <a:lnTo>
                    <a:pt x="162707" y="5428"/>
                  </a:lnTo>
                  <a:lnTo>
                    <a:pt x="157634" y="6607"/>
                  </a:lnTo>
                  <a:lnTo>
                    <a:pt x="152678" y="8023"/>
                  </a:lnTo>
                  <a:lnTo>
                    <a:pt x="147723" y="9439"/>
                  </a:lnTo>
                  <a:lnTo>
                    <a:pt x="142767" y="11091"/>
                  </a:lnTo>
                  <a:lnTo>
                    <a:pt x="137930" y="12743"/>
                  </a:lnTo>
                  <a:lnTo>
                    <a:pt x="133092" y="14631"/>
                  </a:lnTo>
                  <a:lnTo>
                    <a:pt x="128372" y="16519"/>
                  </a:lnTo>
                  <a:lnTo>
                    <a:pt x="123771" y="18524"/>
                  </a:lnTo>
                  <a:lnTo>
                    <a:pt x="119169" y="20766"/>
                  </a:lnTo>
                  <a:lnTo>
                    <a:pt x="114568" y="23008"/>
                  </a:lnTo>
                  <a:lnTo>
                    <a:pt x="110084" y="25368"/>
                  </a:lnTo>
                  <a:lnTo>
                    <a:pt x="105718" y="27846"/>
                  </a:lnTo>
                  <a:lnTo>
                    <a:pt x="101353" y="30441"/>
                  </a:lnTo>
                  <a:lnTo>
                    <a:pt x="96987" y="33037"/>
                  </a:lnTo>
                  <a:lnTo>
                    <a:pt x="92740" y="35869"/>
                  </a:lnTo>
                  <a:lnTo>
                    <a:pt x="88610" y="38701"/>
                  </a:lnTo>
                  <a:lnTo>
                    <a:pt x="84598" y="41650"/>
                  </a:lnTo>
                  <a:lnTo>
                    <a:pt x="80587" y="44718"/>
                  </a:lnTo>
                  <a:lnTo>
                    <a:pt x="76693" y="47904"/>
                  </a:lnTo>
                  <a:lnTo>
                    <a:pt x="72799" y="51208"/>
                  </a:lnTo>
                  <a:lnTo>
                    <a:pt x="69024" y="54511"/>
                  </a:lnTo>
                  <a:lnTo>
                    <a:pt x="65366" y="57933"/>
                  </a:lnTo>
                  <a:lnTo>
                    <a:pt x="61708" y="61473"/>
                  </a:lnTo>
                  <a:lnTo>
                    <a:pt x="58169" y="65012"/>
                  </a:lnTo>
                  <a:lnTo>
                    <a:pt x="54747" y="68670"/>
                  </a:lnTo>
                  <a:lnTo>
                    <a:pt x="51443" y="72446"/>
                  </a:lnTo>
                  <a:lnTo>
                    <a:pt x="48140" y="76339"/>
                  </a:lnTo>
                  <a:lnTo>
                    <a:pt x="45072" y="80233"/>
                  </a:lnTo>
                  <a:lnTo>
                    <a:pt x="42004" y="84245"/>
                  </a:lnTo>
                  <a:lnTo>
                    <a:pt x="38936" y="88256"/>
                  </a:lnTo>
                  <a:lnTo>
                    <a:pt x="36105" y="92386"/>
                  </a:lnTo>
                  <a:lnTo>
                    <a:pt x="33273" y="96634"/>
                  </a:lnTo>
                  <a:lnTo>
                    <a:pt x="30677" y="100881"/>
                  </a:lnTo>
                  <a:lnTo>
                    <a:pt x="28081" y="105247"/>
                  </a:lnTo>
                  <a:lnTo>
                    <a:pt x="25604" y="109731"/>
                  </a:lnTo>
                  <a:lnTo>
                    <a:pt x="23244" y="114214"/>
                  </a:lnTo>
                  <a:lnTo>
                    <a:pt x="20884" y="118698"/>
                  </a:lnTo>
                  <a:lnTo>
                    <a:pt x="18760" y="123299"/>
                  </a:lnTo>
                  <a:lnTo>
                    <a:pt x="16754" y="128019"/>
                  </a:lnTo>
                  <a:lnTo>
                    <a:pt x="14749" y="132739"/>
                  </a:lnTo>
                  <a:lnTo>
                    <a:pt x="12979" y="137576"/>
                  </a:lnTo>
                  <a:lnTo>
                    <a:pt x="11209" y="142414"/>
                  </a:lnTo>
                  <a:lnTo>
                    <a:pt x="9557" y="147251"/>
                  </a:lnTo>
                  <a:lnTo>
                    <a:pt x="8141" y="152207"/>
                  </a:lnTo>
                  <a:lnTo>
                    <a:pt x="6725" y="157163"/>
                  </a:lnTo>
                  <a:lnTo>
                    <a:pt x="5546" y="162236"/>
                  </a:lnTo>
                  <a:lnTo>
                    <a:pt x="4366" y="167310"/>
                  </a:lnTo>
                  <a:lnTo>
                    <a:pt x="3422" y="172501"/>
                  </a:lnTo>
                  <a:lnTo>
                    <a:pt x="2478" y="177693"/>
                  </a:lnTo>
                  <a:lnTo>
                    <a:pt x="1770" y="182884"/>
                  </a:lnTo>
                  <a:lnTo>
                    <a:pt x="1180" y="188076"/>
                  </a:lnTo>
                  <a:lnTo>
                    <a:pt x="708" y="193385"/>
                  </a:lnTo>
                  <a:lnTo>
                    <a:pt x="354" y="198813"/>
                  </a:lnTo>
                  <a:lnTo>
                    <a:pt x="118" y="204122"/>
                  </a:lnTo>
                  <a:lnTo>
                    <a:pt x="0" y="209550"/>
                  </a:lnTo>
                  <a:lnTo>
                    <a:pt x="210021" y="209550"/>
                  </a:lnTo>
                  <a:lnTo>
                    <a:pt x="210021" y="0"/>
                  </a:lnTo>
                  <a:close/>
                </a:path>
              </a:pathLst>
            </a:custGeom>
            <a:gradFill>
              <a:gsLst>
                <a:gs pos="0">
                  <a:srgbClr val="BFD7FF"/>
                </a:gs>
                <a:gs pos="50000">
                  <a:srgbClr val="CADEFF"/>
                </a:gs>
                <a:gs pos="100000">
                  <a:srgbClr val="E3EEFF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339" name="Google Shape;339;p37"/>
            <p:cNvSpPr/>
            <p:nvPr/>
          </p:nvSpPr>
          <p:spPr>
            <a:xfrm>
              <a:off x="5831388" y="1634674"/>
              <a:ext cx="1255157" cy="625105"/>
            </a:xfrm>
            <a:custGeom>
              <a:rect b="b" l="l" r="r" t="t"/>
              <a:pathLst>
                <a:path extrusionOk="0" h="142393" w="285750">
                  <a:moveTo>
                    <a:pt x="142875" y="0"/>
                  </a:moveTo>
                  <a:lnTo>
                    <a:pt x="139187" y="80"/>
                  </a:lnTo>
                  <a:lnTo>
                    <a:pt x="135499" y="160"/>
                  </a:lnTo>
                  <a:lnTo>
                    <a:pt x="131891" y="401"/>
                  </a:lnTo>
                  <a:lnTo>
                    <a:pt x="128283" y="722"/>
                  </a:lnTo>
                  <a:lnTo>
                    <a:pt x="124675" y="1122"/>
                  </a:lnTo>
                  <a:lnTo>
                    <a:pt x="121147" y="1604"/>
                  </a:lnTo>
                  <a:lnTo>
                    <a:pt x="117619" y="2245"/>
                  </a:lnTo>
                  <a:lnTo>
                    <a:pt x="114172" y="2886"/>
                  </a:lnTo>
                  <a:lnTo>
                    <a:pt x="110644" y="3608"/>
                  </a:lnTo>
                  <a:lnTo>
                    <a:pt x="107277" y="4490"/>
                  </a:lnTo>
                  <a:lnTo>
                    <a:pt x="103829" y="5372"/>
                  </a:lnTo>
                  <a:lnTo>
                    <a:pt x="100461" y="6414"/>
                  </a:lnTo>
                  <a:lnTo>
                    <a:pt x="97174" y="7456"/>
                  </a:lnTo>
                  <a:lnTo>
                    <a:pt x="93807" y="8659"/>
                  </a:lnTo>
                  <a:lnTo>
                    <a:pt x="90600" y="9862"/>
                  </a:lnTo>
                  <a:lnTo>
                    <a:pt x="87393" y="11144"/>
                  </a:lnTo>
                  <a:lnTo>
                    <a:pt x="84186" y="12588"/>
                  </a:lnTo>
                  <a:lnTo>
                    <a:pt x="81059" y="14031"/>
                  </a:lnTo>
                  <a:lnTo>
                    <a:pt x="77932" y="15554"/>
                  </a:lnTo>
                  <a:lnTo>
                    <a:pt x="74885" y="17158"/>
                  </a:lnTo>
                  <a:lnTo>
                    <a:pt x="71919" y="18841"/>
                  </a:lnTo>
                  <a:lnTo>
                    <a:pt x="68952" y="20605"/>
                  </a:lnTo>
                  <a:lnTo>
                    <a:pt x="65985" y="22449"/>
                  </a:lnTo>
                  <a:lnTo>
                    <a:pt x="63099" y="24293"/>
                  </a:lnTo>
                  <a:lnTo>
                    <a:pt x="60293" y="26298"/>
                  </a:lnTo>
                  <a:lnTo>
                    <a:pt x="57567" y="28302"/>
                  </a:lnTo>
                  <a:lnTo>
                    <a:pt x="54841" y="30387"/>
                  </a:lnTo>
                  <a:lnTo>
                    <a:pt x="52115" y="32471"/>
                  </a:lnTo>
                  <a:lnTo>
                    <a:pt x="49549" y="34716"/>
                  </a:lnTo>
                  <a:lnTo>
                    <a:pt x="46984" y="36961"/>
                  </a:lnTo>
                  <a:lnTo>
                    <a:pt x="44418" y="39286"/>
                  </a:lnTo>
                  <a:lnTo>
                    <a:pt x="42013" y="41692"/>
                  </a:lnTo>
                  <a:lnTo>
                    <a:pt x="39607" y="44097"/>
                  </a:lnTo>
                  <a:lnTo>
                    <a:pt x="37282" y="46663"/>
                  </a:lnTo>
                  <a:lnTo>
                    <a:pt x="35037" y="49228"/>
                  </a:lnTo>
                  <a:lnTo>
                    <a:pt x="32792" y="51794"/>
                  </a:lnTo>
                  <a:lnTo>
                    <a:pt x="30628" y="54440"/>
                  </a:lnTo>
                  <a:lnTo>
                    <a:pt x="28543" y="57166"/>
                  </a:lnTo>
                  <a:lnTo>
                    <a:pt x="26539" y="59972"/>
                  </a:lnTo>
                  <a:lnTo>
                    <a:pt x="24534" y="62778"/>
                  </a:lnTo>
                  <a:lnTo>
                    <a:pt x="22690" y="65664"/>
                  </a:lnTo>
                  <a:lnTo>
                    <a:pt x="20846" y="68551"/>
                  </a:lnTo>
                  <a:lnTo>
                    <a:pt x="19082" y="71517"/>
                  </a:lnTo>
                  <a:lnTo>
                    <a:pt x="17398" y="74484"/>
                  </a:lnTo>
                  <a:lnTo>
                    <a:pt x="15795" y="77530"/>
                  </a:lnTo>
                  <a:lnTo>
                    <a:pt x="14271" y="80657"/>
                  </a:lnTo>
                  <a:lnTo>
                    <a:pt x="12748" y="83784"/>
                  </a:lnTo>
                  <a:lnTo>
                    <a:pt x="11385" y="86911"/>
                  </a:lnTo>
                  <a:lnTo>
                    <a:pt x="10022" y="90198"/>
                  </a:lnTo>
                  <a:lnTo>
                    <a:pt x="8819" y="93405"/>
                  </a:lnTo>
                  <a:lnTo>
                    <a:pt x="7617" y="96693"/>
                  </a:lnTo>
                  <a:lnTo>
                    <a:pt x="6574" y="100060"/>
                  </a:lnTo>
                  <a:lnTo>
                    <a:pt x="5532" y="103427"/>
                  </a:lnTo>
                  <a:lnTo>
                    <a:pt x="4570" y="106795"/>
                  </a:lnTo>
                  <a:lnTo>
                    <a:pt x="3768" y="110242"/>
                  </a:lnTo>
                  <a:lnTo>
                    <a:pt x="2967" y="113690"/>
                  </a:lnTo>
                  <a:lnTo>
                    <a:pt x="2325" y="117137"/>
                  </a:lnTo>
                  <a:lnTo>
                    <a:pt x="1684" y="120665"/>
                  </a:lnTo>
                  <a:lnTo>
                    <a:pt x="1203" y="124273"/>
                  </a:lnTo>
                  <a:lnTo>
                    <a:pt x="802" y="127801"/>
                  </a:lnTo>
                  <a:lnTo>
                    <a:pt x="481" y="131409"/>
                  </a:lnTo>
                  <a:lnTo>
                    <a:pt x="241" y="135097"/>
                  </a:lnTo>
                  <a:lnTo>
                    <a:pt x="80" y="138705"/>
                  </a:lnTo>
                  <a:lnTo>
                    <a:pt x="0" y="142393"/>
                  </a:lnTo>
                  <a:lnTo>
                    <a:pt x="285750" y="142393"/>
                  </a:lnTo>
                  <a:lnTo>
                    <a:pt x="285670" y="138705"/>
                  </a:lnTo>
                  <a:lnTo>
                    <a:pt x="285509" y="135097"/>
                  </a:lnTo>
                  <a:lnTo>
                    <a:pt x="285269" y="131409"/>
                  </a:lnTo>
                  <a:lnTo>
                    <a:pt x="284948" y="127801"/>
                  </a:lnTo>
                  <a:lnTo>
                    <a:pt x="284547" y="124273"/>
                  </a:lnTo>
                  <a:lnTo>
                    <a:pt x="284066" y="120665"/>
                  </a:lnTo>
                  <a:lnTo>
                    <a:pt x="283425" y="117137"/>
                  </a:lnTo>
                  <a:lnTo>
                    <a:pt x="282783" y="113690"/>
                  </a:lnTo>
                  <a:lnTo>
                    <a:pt x="281982" y="110242"/>
                  </a:lnTo>
                  <a:lnTo>
                    <a:pt x="281180" y="106795"/>
                  </a:lnTo>
                  <a:lnTo>
                    <a:pt x="280218" y="103427"/>
                  </a:lnTo>
                  <a:lnTo>
                    <a:pt x="279176" y="100060"/>
                  </a:lnTo>
                  <a:lnTo>
                    <a:pt x="278133" y="96693"/>
                  </a:lnTo>
                  <a:lnTo>
                    <a:pt x="276931" y="93405"/>
                  </a:lnTo>
                  <a:lnTo>
                    <a:pt x="275728" y="90198"/>
                  </a:lnTo>
                  <a:lnTo>
                    <a:pt x="274365" y="86911"/>
                  </a:lnTo>
                  <a:lnTo>
                    <a:pt x="273002" y="83784"/>
                  </a:lnTo>
                  <a:lnTo>
                    <a:pt x="271479" y="80657"/>
                  </a:lnTo>
                  <a:lnTo>
                    <a:pt x="269955" y="77530"/>
                  </a:lnTo>
                  <a:lnTo>
                    <a:pt x="268352" y="74484"/>
                  </a:lnTo>
                  <a:lnTo>
                    <a:pt x="266668" y="71517"/>
                  </a:lnTo>
                  <a:lnTo>
                    <a:pt x="264904" y="68551"/>
                  </a:lnTo>
                  <a:lnTo>
                    <a:pt x="263060" y="65664"/>
                  </a:lnTo>
                  <a:lnTo>
                    <a:pt x="261216" y="62778"/>
                  </a:lnTo>
                  <a:lnTo>
                    <a:pt x="259212" y="59972"/>
                  </a:lnTo>
                  <a:lnTo>
                    <a:pt x="257207" y="57166"/>
                  </a:lnTo>
                  <a:lnTo>
                    <a:pt x="255122" y="54440"/>
                  </a:lnTo>
                  <a:lnTo>
                    <a:pt x="252958" y="51794"/>
                  </a:lnTo>
                  <a:lnTo>
                    <a:pt x="250713" y="49228"/>
                  </a:lnTo>
                  <a:lnTo>
                    <a:pt x="248468" y="46663"/>
                  </a:lnTo>
                  <a:lnTo>
                    <a:pt x="246143" y="44097"/>
                  </a:lnTo>
                  <a:lnTo>
                    <a:pt x="243737" y="41692"/>
                  </a:lnTo>
                  <a:lnTo>
                    <a:pt x="241332" y="39286"/>
                  </a:lnTo>
                  <a:lnTo>
                    <a:pt x="238766" y="36961"/>
                  </a:lnTo>
                  <a:lnTo>
                    <a:pt x="236201" y="34716"/>
                  </a:lnTo>
                  <a:lnTo>
                    <a:pt x="233635" y="32471"/>
                  </a:lnTo>
                  <a:lnTo>
                    <a:pt x="230909" y="30387"/>
                  </a:lnTo>
                  <a:lnTo>
                    <a:pt x="228183" y="28302"/>
                  </a:lnTo>
                  <a:lnTo>
                    <a:pt x="225457" y="26298"/>
                  </a:lnTo>
                  <a:lnTo>
                    <a:pt x="222651" y="24293"/>
                  </a:lnTo>
                  <a:lnTo>
                    <a:pt x="219765" y="22449"/>
                  </a:lnTo>
                  <a:lnTo>
                    <a:pt x="216798" y="20605"/>
                  </a:lnTo>
                  <a:lnTo>
                    <a:pt x="213831" y="18841"/>
                  </a:lnTo>
                  <a:lnTo>
                    <a:pt x="210865" y="17158"/>
                  </a:lnTo>
                  <a:lnTo>
                    <a:pt x="207818" y="15554"/>
                  </a:lnTo>
                  <a:lnTo>
                    <a:pt x="204691" y="14031"/>
                  </a:lnTo>
                  <a:lnTo>
                    <a:pt x="201564" y="12588"/>
                  </a:lnTo>
                  <a:lnTo>
                    <a:pt x="198357" y="11144"/>
                  </a:lnTo>
                  <a:lnTo>
                    <a:pt x="195150" y="9862"/>
                  </a:lnTo>
                  <a:lnTo>
                    <a:pt x="191943" y="8659"/>
                  </a:lnTo>
                  <a:lnTo>
                    <a:pt x="188576" y="7456"/>
                  </a:lnTo>
                  <a:lnTo>
                    <a:pt x="185289" y="6414"/>
                  </a:lnTo>
                  <a:lnTo>
                    <a:pt x="181921" y="5372"/>
                  </a:lnTo>
                  <a:lnTo>
                    <a:pt x="178473" y="4490"/>
                  </a:lnTo>
                  <a:lnTo>
                    <a:pt x="175106" y="3608"/>
                  </a:lnTo>
                  <a:lnTo>
                    <a:pt x="171578" y="2886"/>
                  </a:lnTo>
                  <a:lnTo>
                    <a:pt x="168131" y="2245"/>
                  </a:lnTo>
                  <a:lnTo>
                    <a:pt x="164603" y="1604"/>
                  </a:lnTo>
                  <a:lnTo>
                    <a:pt x="161075" y="1122"/>
                  </a:lnTo>
                  <a:lnTo>
                    <a:pt x="157467" y="722"/>
                  </a:lnTo>
                  <a:lnTo>
                    <a:pt x="153859" y="401"/>
                  </a:lnTo>
                  <a:lnTo>
                    <a:pt x="150251" y="160"/>
                  </a:lnTo>
                  <a:lnTo>
                    <a:pt x="146563" y="80"/>
                  </a:lnTo>
                  <a:lnTo>
                    <a:pt x="142875" y="0"/>
                  </a:lnTo>
                  <a:close/>
                </a:path>
              </a:pathLst>
            </a:custGeom>
            <a:gradFill>
              <a:gsLst>
                <a:gs pos="0">
                  <a:srgbClr val="F7D3B8"/>
                </a:gs>
                <a:gs pos="48000">
                  <a:srgbClr val="FFEBDC"/>
                </a:gs>
                <a:gs pos="100000">
                  <a:srgbClr val="F7F5E6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340" name="Google Shape;340;p37"/>
            <p:cNvSpPr/>
            <p:nvPr/>
          </p:nvSpPr>
          <p:spPr>
            <a:xfrm flipH="1" rot="10800000">
              <a:off x="6454117" y="1634583"/>
              <a:ext cx="627438" cy="624983"/>
            </a:xfrm>
            <a:custGeom>
              <a:rect b="b" l="l" r="r" t="t"/>
              <a:pathLst>
                <a:path extrusionOk="0" h="209550" w="210021">
                  <a:moveTo>
                    <a:pt x="210021" y="0"/>
                  </a:moveTo>
                  <a:lnTo>
                    <a:pt x="204593" y="118"/>
                  </a:lnTo>
                  <a:lnTo>
                    <a:pt x="199284" y="236"/>
                  </a:lnTo>
                  <a:lnTo>
                    <a:pt x="193856" y="590"/>
                  </a:lnTo>
                  <a:lnTo>
                    <a:pt x="188547" y="1062"/>
                  </a:lnTo>
                  <a:lnTo>
                    <a:pt x="183355" y="1652"/>
                  </a:lnTo>
                  <a:lnTo>
                    <a:pt x="178046" y="2478"/>
                  </a:lnTo>
                  <a:lnTo>
                    <a:pt x="172854" y="3304"/>
                  </a:lnTo>
                  <a:lnTo>
                    <a:pt x="167781" y="4248"/>
                  </a:lnTo>
                  <a:lnTo>
                    <a:pt x="162707" y="5428"/>
                  </a:lnTo>
                  <a:lnTo>
                    <a:pt x="157634" y="6607"/>
                  </a:lnTo>
                  <a:lnTo>
                    <a:pt x="152678" y="8023"/>
                  </a:lnTo>
                  <a:lnTo>
                    <a:pt x="147723" y="9439"/>
                  </a:lnTo>
                  <a:lnTo>
                    <a:pt x="142767" y="11091"/>
                  </a:lnTo>
                  <a:lnTo>
                    <a:pt x="137930" y="12743"/>
                  </a:lnTo>
                  <a:lnTo>
                    <a:pt x="133092" y="14631"/>
                  </a:lnTo>
                  <a:lnTo>
                    <a:pt x="128372" y="16519"/>
                  </a:lnTo>
                  <a:lnTo>
                    <a:pt x="123771" y="18524"/>
                  </a:lnTo>
                  <a:lnTo>
                    <a:pt x="119169" y="20766"/>
                  </a:lnTo>
                  <a:lnTo>
                    <a:pt x="114568" y="23008"/>
                  </a:lnTo>
                  <a:lnTo>
                    <a:pt x="110084" y="25368"/>
                  </a:lnTo>
                  <a:lnTo>
                    <a:pt x="105718" y="27846"/>
                  </a:lnTo>
                  <a:lnTo>
                    <a:pt x="101353" y="30441"/>
                  </a:lnTo>
                  <a:lnTo>
                    <a:pt x="96987" y="33037"/>
                  </a:lnTo>
                  <a:lnTo>
                    <a:pt x="92740" y="35869"/>
                  </a:lnTo>
                  <a:lnTo>
                    <a:pt x="88610" y="38701"/>
                  </a:lnTo>
                  <a:lnTo>
                    <a:pt x="84598" y="41650"/>
                  </a:lnTo>
                  <a:lnTo>
                    <a:pt x="80587" y="44718"/>
                  </a:lnTo>
                  <a:lnTo>
                    <a:pt x="76693" y="47904"/>
                  </a:lnTo>
                  <a:lnTo>
                    <a:pt x="72799" y="51208"/>
                  </a:lnTo>
                  <a:lnTo>
                    <a:pt x="69024" y="54511"/>
                  </a:lnTo>
                  <a:lnTo>
                    <a:pt x="65366" y="57933"/>
                  </a:lnTo>
                  <a:lnTo>
                    <a:pt x="61708" y="61473"/>
                  </a:lnTo>
                  <a:lnTo>
                    <a:pt x="58169" y="65012"/>
                  </a:lnTo>
                  <a:lnTo>
                    <a:pt x="54747" y="68670"/>
                  </a:lnTo>
                  <a:lnTo>
                    <a:pt x="51443" y="72446"/>
                  </a:lnTo>
                  <a:lnTo>
                    <a:pt x="48140" y="76339"/>
                  </a:lnTo>
                  <a:lnTo>
                    <a:pt x="45072" y="80233"/>
                  </a:lnTo>
                  <a:lnTo>
                    <a:pt x="42004" y="84245"/>
                  </a:lnTo>
                  <a:lnTo>
                    <a:pt x="38936" y="88256"/>
                  </a:lnTo>
                  <a:lnTo>
                    <a:pt x="36105" y="92386"/>
                  </a:lnTo>
                  <a:lnTo>
                    <a:pt x="33273" y="96634"/>
                  </a:lnTo>
                  <a:lnTo>
                    <a:pt x="30677" y="100881"/>
                  </a:lnTo>
                  <a:lnTo>
                    <a:pt x="28081" y="105247"/>
                  </a:lnTo>
                  <a:lnTo>
                    <a:pt x="25604" y="109731"/>
                  </a:lnTo>
                  <a:lnTo>
                    <a:pt x="23244" y="114214"/>
                  </a:lnTo>
                  <a:lnTo>
                    <a:pt x="20884" y="118698"/>
                  </a:lnTo>
                  <a:lnTo>
                    <a:pt x="18760" y="123299"/>
                  </a:lnTo>
                  <a:lnTo>
                    <a:pt x="16754" y="128019"/>
                  </a:lnTo>
                  <a:lnTo>
                    <a:pt x="14749" y="132739"/>
                  </a:lnTo>
                  <a:lnTo>
                    <a:pt x="12979" y="137576"/>
                  </a:lnTo>
                  <a:lnTo>
                    <a:pt x="11209" y="142414"/>
                  </a:lnTo>
                  <a:lnTo>
                    <a:pt x="9557" y="147251"/>
                  </a:lnTo>
                  <a:lnTo>
                    <a:pt x="8141" y="152207"/>
                  </a:lnTo>
                  <a:lnTo>
                    <a:pt x="6725" y="157163"/>
                  </a:lnTo>
                  <a:lnTo>
                    <a:pt x="5546" y="162236"/>
                  </a:lnTo>
                  <a:lnTo>
                    <a:pt x="4366" y="167310"/>
                  </a:lnTo>
                  <a:lnTo>
                    <a:pt x="3422" y="172501"/>
                  </a:lnTo>
                  <a:lnTo>
                    <a:pt x="2478" y="177693"/>
                  </a:lnTo>
                  <a:lnTo>
                    <a:pt x="1770" y="182884"/>
                  </a:lnTo>
                  <a:lnTo>
                    <a:pt x="1180" y="188076"/>
                  </a:lnTo>
                  <a:lnTo>
                    <a:pt x="708" y="193385"/>
                  </a:lnTo>
                  <a:lnTo>
                    <a:pt x="354" y="198813"/>
                  </a:lnTo>
                  <a:lnTo>
                    <a:pt x="118" y="204122"/>
                  </a:lnTo>
                  <a:lnTo>
                    <a:pt x="0" y="209550"/>
                  </a:lnTo>
                  <a:lnTo>
                    <a:pt x="210021" y="209550"/>
                  </a:lnTo>
                  <a:lnTo>
                    <a:pt x="210021" y="0"/>
                  </a:lnTo>
                  <a:close/>
                </a:path>
              </a:pathLst>
            </a:custGeom>
            <a:solidFill>
              <a:srgbClr val="F1E398"/>
            </a:soli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</p:grpSp>
      <p:grpSp>
        <p:nvGrpSpPr>
          <p:cNvPr id="341" name="Google Shape;341;p37"/>
          <p:cNvGrpSpPr/>
          <p:nvPr/>
        </p:nvGrpSpPr>
        <p:grpSpPr>
          <a:xfrm>
            <a:off x="-119" y="-114"/>
            <a:ext cx="9143891" cy="3407915"/>
            <a:chOff x="2057455" y="1634583"/>
            <a:chExt cx="5029090" cy="1874334"/>
          </a:xfrm>
        </p:grpSpPr>
        <p:sp>
          <p:nvSpPr>
            <p:cNvPr id="342" name="Google Shape;342;p37"/>
            <p:cNvSpPr/>
            <p:nvPr/>
          </p:nvSpPr>
          <p:spPr>
            <a:xfrm>
              <a:off x="2059861" y="1639904"/>
              <a:ext cx="5024100" cy="1869000"/>
            </a:xfrm>
            <a:prstGeom prst="rect">
              <a:avLst/>
            </a:prstGeom>
            <a:solidFill>
              <a:srgbClr val="F7F5E6"/>
            </a:soli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343" name="Google Shape;343;p37"/>
            <p:cNvSpPr/>
            <p:nvPr/>
          </p:nvSpPr>
          <p:spPr>
            <a:xfrm>
              <a:off x="3942805" y="1634583"/>
              <a:ext cx="627438" cy="624983"/>
            </a:xfrm>
            <a:custGeom>
              <a:rect b="b" l="l" r="r" t="t"/>
              <a:pathLst>
                <a:path extrusionOk="0" h="209550" w="210021">
                  <a:moveTo>
                    <a:pt x="210021" y="0"/>
                  </a:moveTo>
                  <a:lnTo>
                    <a:pt x="204593" y="118"/>
                  </a:lnTo>
                  <a:lnTo>
                    <a:pt x="199284" y="236"/>
                  </a:lnTo>
                  <a:lnTo>
                    <a:pt x="193856" y="590"/>
                  </a:lnTo>
                  <a:lnTo>
                    <a:pt x="188547" y="1062"/>
                  </a:lnTo>
                  <a:lnTo>
                    <a:pt x="183355" y="1652"/>
                  </a:lnTo>
                  <a:lnTo>
                    <a:pt x="178046" y="2478"/>
                  </a:lnTo>
                  <a:lnTo>
                    <a:pt x="172854" y="3304"/>
                  </a:lnTo>
                  <a:lnTo>
                    <a:pt x="167781" y="4248"/>
                  </a:lnTo>
                  <a:lnTo>
                    <a:pt x="162707" y="5428"/>
                  </a:lnTo>
                  <a:lnTo>
                    <a:pt x="157634" y="6607"/>
                  </a:lnTo>
                  <a:lnTo>
                    <a:pt x="152678" y="8023"/>
                  </a:lnTo>
                  <a:lnTo>
                    <a:pt x="147723" y="9439"/>
                  </a:lnTo>
                  <a:lnTo>
                    <a:pt x="142767" y="11091"/>
                  </a:lnTo>
                  <a:lnTo>
                    <a:pt x="137930" y="12743"/>
                  </a:lnTo>
                  <a:lnTo>
                    <a:pt x="133092" y="14631"/>
                  </a:lnTo>
                  <a:lnTo>
                    <a:pt x="128372" y="16519"/>
                  </a:lnTo>
                  <a:lnTo>
                    <a:pt x="123771" y="18524"/>
                  </a:lnTo>
                  <a:lnTo>
                    <a:pt x="119169" y="20766"/>
                  </a:lnTo>
                  <a:lnTo>
                    <a:pt x="114568" y="23008"/>
                  </a:lnTo>
                  <a:lnTo>
                    <a:pt x="110084" y="25368"/>
                  </a:lnTo>
                  <a:lnTo>
                    <a:pt x="105718" y="27846"/>
                  </a:lnTo>
                  <a:lnTo>
                    <a:pt x="101353" y="30441"/>
                  </a:lnTo>
                  <a:lnTo>
                    <a:pt x="96987" y="33037"/>
                  </a:lnTo>
                  <a:lnTo>
                    <a:pt x="92740" y="35869"/>
                  </a:lnTo>
                  <a:lnTo>
                    <a:pt x="88610" y="38701"/>
                  </a:lnTo>
                  <a:lnTo>
                    <a:pt x="84598" y="41650"/>
                  </a:lnTo>
                  <a:lnTo>
                    <a:pt x="80587" y="44718"/>
                  </a:lnTo>
                  <a:lnTo>
                    <a:pt x="76693" y="47904"/>
                  </a:lnTo>
                  <a:lnTo>
                    <a:pt x="72799" y="51208"/>
                  </a:lnTo>
                  <a:lnTo>
                    <a:pt x="69024" y="54511"/>
                  </a:lnTo>
                  <a:lnTo>
                    <a:pt x="65366" y="57933"/>
                  </a:lnTo>
                  <a:lnTo>
                    <a:pt x="61708" y="61473"/>
                  </a:lnTo>
                  <a:lnTo>
                    <a:pt x="58169" y="65012"/>
                  </a:lnTo>
                  <a:lnTo>
                    <a:pt x="54747" y="68670"/>
                  </a:lnTo>
                  <a:lnTo>
                    <a:pt x="51443" y="72446"/>
                  </a:lnTo>
                  <a:lnTo>
                    <a:pt x="48140" y="76339"/>
                  </a:lnTo>
                  <a:lnTo>
                    <a:pt x="45072" y="80233"/>
                  </a:lnTo>
                  <a:lnTo>
                    <a:pt x="42004" y="84245"/>
                  </a:lnTo>
                  <a:lnTo>
                    <a:pt x="38936" y="88256"/>
                  </a:lnTo>
                  <a:lnTo>
                    <a:pt x="36105" y="92386"/>
                  </a:lnTo>
                  <a:lnTo>
                    <a:pt x="33273" y="96634"/>
                  </a:lnTo>
                  <a:lnTo>
                    <a:pt x="30677" y="100881"/>
                  </a:lnTo>
                  <a:lnTo>
                    <a:pt x="28081" y="105247"/>
                  </a:lnTo>
                  <a:lnTo>
                    <a:pt x="25604" y="109731"/>
                  </a:lnTo>
                  <a:lnTo>
                    <a:pt x="23244" y="114214"/>
                  </a:lnTo>
                  <a:lnTo>
                    <a:pt x="20884" y="118698"/>
                  </a:lnTo>
                  <a:lnTo>
                    <a:pt x="18760" y="123299"/>
                  </a:lnTo>
                  <a:lnTo>
                    <a:pt x="16754" y="128019"/>
                  </a:lnTo>
                  <a:lnTo>
                    <a:pt x="14749" y="132739"/>
                  </a:lnTo>
                  <a:lnTo>
                    <a:pt x="12979" y="137576"/>
                  </a:lnTo>
                  <a:lnTo>
                    <a:pt x="11209" y="142414"/>
                  </a:lnTo>
                  <a:lnTo>
                    <a:pt x="9557" y="147251"/>
                  </a:lnTo>
                  <a:lnTo>
                    <a:pt x="8141" y="152207"/>
                  </a:lnTo>
                  <a:lnTo>
                    <a:pt x="6725" y="157163"/>
                  </a:lnTo>
                  <a:lnTo>
                    <a:pt x="5546" y="162236"/>
                  </a:lnTo>
                  <a:lnTo>
                    <a:pt x="4366" y="167310"/>
                  </a:lnTo>
                  <a:lnTo>
                    <a:pt x="3422" y="172501"/>
                  </a:lnTo>
                  <a:lnTo>
                    <a:pt x="2478" y="177693"/>
                  </a:lnTo>
                  <a:lnTo>
                    <a:pt x="1770" y="182884"/>
                  </a:lnTo>
                  <a:lnTo>
                    <a:pt x="1180" y="188076"/>
                  </a:lnTo>
                  <a:lnTo>
                    <a:pt x="708" y="193385"/>
                  </a:lnTo>
                  <a:lnTo>
                    <a:pt x="354" y="198813"/>
                  </a:lnTo>
                  <a:lnTo>
                    <a:pt x="118" y="204122"/>
                  </a:lnTo>
                  <a:lnTo>
                    <a:pt x="0" y="209550"/>
                  </a:lnTo>
                  <a:lnTo>
                    <a:pt x="210021" y="209550"/>
                  </a:lnTo>
                  <a:lnTo>
                    <a:pt x="210021" y="0"/>
                  </a:lnTo>
                  <a:close/>
                </a:path>
              </a:pathLst>
            </a:custGeom>
            <a:solidFill>
              <a:srgbClr val="F1E398"/>
            </a:soli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344" name="Google Shape;344;p37"/>
            <p:cNvSpPr/>
            <p:nvPr/>
          </p:nvSpPr>
          <p:spPr>
            <a:xfrm flipH="1" rot="10800000">
              <a:off x="4570001" y="1634797"/>
              <a:ext cx="627438" cy="624983"/>
            </a:xfrm>
            <a:custGeom>
              <a:rect b="b" l="l" r="r" t="t"/>
              <a:pathLst>
                <a:path extrusionOk="0" h="209550" w="210021">
                  <a:moveTo>
                    <a:pt x="210021" y="0"/>
                  </a:moveTo>
                  <a:lnTo>
                    <a:pt x="204593" y="118"/>
                  </a:lnTo>
                  <a:lnTo>
                    <a:pt x="199284" y="236"/>
                  </a:lnTo>
                  <a:lnTo>
                    <a:pt x="193856" y="590"/>
                  </a:lnTo>
                  <a:lnTo>
                    <a:pt x="188547" y="1062"/>
                  </a:lnTo>
                  <a:lnTo>
                    <a:pt x="183355" y="1652"/>
                  </a:lnTo>
                  <a:lnTo>
                    <a:pt x="178046" y="2478"/>
                  </a:lnTo>
                  <a:lnTo>
                    <a:pt x="172854" y="3304"/>
                  </a:lnTo>
                  <a:lnTo>
                    <a:pt x="167781" y="4248"/>
                  </a:lnTo>
                  <a:lnTo>
                    <a:pt x="162707" y="5428"/>
                  </a:lnTo>
                  <a:lnTo>
                    <a:pt x="157634" y="6607"/>
                  </a:lnTo>
                  <a:lnTo>
                    <a:pt x="152678" y="8023"/>
                  </a:lnTo>
                  <a:lnTo>
                    <a:pt x="147723" y="9439"/>
                  </a:lnTo>
                  <a:lnTo>
                    <a:pt x="142767" y="11091"/>
                  </a:lnTo>
                  <a:lnTo>
                    <a:pt x="137930" y="12743"/>
                  </a:lnTo>
                  <a:lnTo>
                    <a:pt x="133092" y="14631"/>
                  </a:lnTo>
                  <a:lnTo>
                    <a:pt x="128372" y="16519"/>
                  </a:lnTo>
                  <a:lnTo>
                    <a:pt x="123771" y="18524"/>
                  </a:lnTo>
                  <a:lnTo>
                    <a:pt x="119169" y="20766"/>
                  </a:lnTo>
                  <a:lnTo>
                    <a:pt x="114568" y="23008"/>
                  </a:lnTo>
                  <a:lnTo>
                    <a:pt x="110084" y="25368"/>
                  </a:lnTo>
                  <a:lnTo>
                    <a:pt x="105718" y="27846"/>
                  </a:lnTo>
                  <a:lnTo>
                    <a:pt x="101353" y="30441"/>
                  </a:lnTo>
                  <a:lnTo>
                    <a:pt x="96987" y="33037"/>
                  </a:lnTo>
                  <a:lnTo>
                    <a:pt x="92740" y="35869"/>
                  </a:lnTo>
                  <a:lnTo>
                    <a:pt x="88610" y="38701"/>
                  </a:lnTo>
                  <a:lnTo>
                    <a:pt x="84598" y="41650"/>
                  </a:lnTo>
                  <a:lnTo>
                    <a:pt x="80587" y="44718"/>
                  </a:lnTo>
                  <a:lnTo>
                    <a:pt x="76693" y="47904"/>
                  </a:lnTo>
                  <a:lnTo>
                    <a:pt x="72799" y="51208"/>
                  </a:lnTo>
                  <a:lnTo>
                    <a:pt x="69024" y="54511"/>
                  </a:lnTo>
                  <a:lnTo>
                    <a:pt x="65366" y="57933"/>
                  </a:lnTo>
                  <a:lnTo>
                    <a:pt x="61708" y="61473"/>
                  </a:lnTo>
                  <a:lnTo>
                    <a:pt x="58169" y="65012"/>
                  </a:lnTo>
                  <a:lnTo>
                    <a:pt x="54747" y="68670"/>
                  </a:lnTo>
                  <a:lnTo>
                    <a:pt x="51443" y="72446"/>
                  </a:lnTo>
                  <a:lnTo>
                    <a:pt x="48140" y="76339"/>
                  </a:lnTo>
                  <a:lnTo>
                    <a:pt x="45072" y="80233"/>
                  </a:lnTo>
                  <a:lnTo>
                    <a:pt x="42004" y="84245"/>
                  </a:lnTo>
                  <a:lnTo>
                    <a:pt x="38936" y="88256"/>
                  </a:lnTo>
                  <a:lnTo>
                    <a:pt x="36105" y="92386"/>
                  </a:lnTo>
                  <a:lnTo>
                    <a:pt x="33273" y="96634"/>
                  </a:lnTo>
                  <a:lnTo>
                    <a:pt x="30677" y="100881"/>
                  </a:lnTo>
                  <a:lnTo>
                    <a:pt x="28081" y="105247"/>
                  </a:lnTo>
                  <a:lnTo>
                    <a:pt x="25604" y="109731"/>
                  </a:lnTo>
                  <a:lnTo>
                    <a:pt x="23244" y="114214"/>
                  </a:lnTo>
                  <a:lnTo>
                    <a:pt x="20884" y="118698"/>
                  </a:lnTo>
                  <a:lnTo>
                    <a:pt x="18760" y="123299"/>
                  </a:lnTo>
                  <a:lnTo>
                    <a:pt x="16754" y="128019"/>
                  </a:lnTo>
                  <a:lnTo>
                    <a:pt x="14749" y="132739"/>
                  </a:lnTo>
                  <a:lnTo>
                    <a:pt x="12979" y="137576"/>
                  </a:lnTo>
                  <a:lnTo>
                    <a:pt x="11209" y="142414"/>
                  </a:lnTo>
                  <a:lnTo>
                    <a:pt x="9557" y="147251"/>
                  </a:lnTo>
                  <a:lnTo>
                    <a:pt x="8141" y="152207"/>
                  </a:lnTo>
                  <a:lnTo>
                    <a:pt x="6725" y="157163"/>
                  </a:lnTo>
                  <a:lnTo>
                    <a:pt x="5546" y="162236"/>
                  </a:lnTo>
                  <a:lnTo>
                    <a:pt x="4366" y="167310"/>
                  </a:lnTo>
                  <a:lnTo>
                    <a:pt x="3422" y="172501"/>
                  </a:lnTo>
                  <a:lnTo>
                    <a:pt x="2478" y="177693"/>
                  </a:lnTo>
                  <a:lnTo>
                    <a:pt x="1770" y="182884"/>
                  </a:lnTo>
                  <a:lnTo>
                    <a:pt x="1180" y="188076"/>
                  </a:lnTo>
                  <a:lnTo>
                    <a:pt x="708" y="193385"/>
                  </a:lnTo>
                  <a:lnTo>
                    <a:pt x="354" y="198813"/>
                  </a:lnTo>
                  <a:lnTo>
                    <a:pt x="118" y="204122"/>
                  </a:lnTo>
                  <a:lnTo>
                    <a:pt x="0" y="209550"/>
                  </a:lnTo>
                  <a:lnTo>
                    <a:pt x="210021" y="209550"/>
                  </a:lnTo>
                  <a:lnTo>
                    <a:pt x="210021" y="0"/>
                  </a:lnTo>
                  <a:close/>
                </a:path>
              </a:pathLst>
            </a:custGeom>
            <a:solidFill>
              <a:srgbClr val="E0D3A4"/>
            </a:soli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345" name="Google Shape;345;p37"/>
            <p:cNvSpPr/>
            <p:nvPr/>
          </p:nvSpPr>
          <p:spPr>
            <a:xfrm rot="10800000">
              <a:off x="2057455" y="2257603"/>
              <a:ext cx="627438" cy="624983"/>
            </a:xfrm>
            <a:custGeom>
              <a:rect b="b" l="l" r="r" t="t"/>
              <a:pathLst>
                <a:path extrusionOk="0" h="209550" w="210021">
                  <a:moveTo>
                    <a:pt x="210021" y="0"/>
                  </a:moveTo>
                  <a:lnTo>
                    <a:pt x="204593" y="118"/>
                  </a:lnTo>
                  <a:lnTo>
                    <a:pt x="199284" y="236"/>
                  </a:lnTo>
                  <a:lnTo>
                    <a:pt x="193856" y="590"/>
                  </a:lnTo>
                  <a:lnTo>
                    <a:pt x="188547" y="1062"/>
                  </a:lnTo>
                  <a:lnTo>
                    <a:pt x="183355" y="1652"/>
                  </a:lnTo>
                  <a:lnTo>
                    <a:pt x="178046" y="2478"/>
                  </a:lnTo>
                  <a:lnTo>
                    <a:pt x="172854" y="3304"/>
                  </a:lnTo>
                  <a:lnTo>
                    <a:pt x="167781" y="4248"/>
                  </a:lnTo>
                  <a:lnTo>
                    <a:pt x="162707" y="5428"/>
                  </a:lnTo>
                  <a:lnTo>
                    <a:pt x="157634" y="6607"/>
                  </a:lnTo>
                  <a:lnTo>
                    <a:pt x="152678" y="8023"/>
                  </a:lnTo>
                  <a:lnTo>
                    <a:pt x="147723" y="9439"/>
                  </a:lnTo>
                  <a:lnTo>
                    <a:pt x="142767" y="11091"/>
                  </a:lnTo>
                  <a:lnTo>
                    <a:pt x="137930" y="12743"/>
                  </a:lnTo>
                  <a:lnTo>
                    <a:pt x="133092" y="14631"/>
                  </a:lnTo>
                  <a:lnTo>
                    <a:pt x="128372" y="16519"/>
                  </a:lnTo>
                  <a:lnTo>
                    <a:pt x="123771" y="18524"/>
                  </a:lnTo>
                  <a:lnTo>
                    <a:pt x="119169" y="20766"/>
                  </a:lnTo>
                  <a:lnTo>
                    <a:pt x="114568" y="23008"/>
                  </a:lnTo>
                  <a:lnTo>
                    <a:pt x="110084" y="25368"/>
                  </a:lnTo>
                  <a:lnTo>
                    <a:pt x="105718" y="27846"/>
                  </a:lnTo>
                  <a:lnTo>
                    <a:pt x="101353" y="30441"/>
                  </a:lnTo>
                  <a:lnTo>
                    <a:pt x="96987" y="33037"/>
                  </a:lnTo>
                  <a:lnTo>
                    <a:pt x="92740" y="35869"/>
                  </a:lnTo>
                  <a:lnTo>
                    <a:pt x="88610" y="38701"/>
                  </a:lnTo>
                  <a:lnTo>
                    <a:pt x="84598" y="41650"/>
                  </a:lnTo>
                  <a:lnTo>
                    <a:pt x="80587" y="44718"/>
                  </a:lnTo>
                  <a:lnTo>
                    <a:pt x="76693" y="47904"/>
                  </a:lnTo>
                  <a:lnTo>
                    <a:pt x="72799" y="51208"/>
                  </a:lnTo>
                  <a:lnTo>
                    <a:pt x="69024" y="54511"/>
                  </a:lnTo>
                  <a:lnTo>
                    <a:pt x="65366" y="57933"/>
                  </a:lnTo>
                  <a:lnTo>
                    <a:pt x="61708" y="61473"/>
                  </a:lnTo>
                  <a:lnTo>
                    <a:pt x="58169" y="65012"/>
                  </a:lnTo>
                  <a:lnTo>
                    <a:pt x="54747" y="68670"/>
                  </a:lnTo>
                  <a:lnTo>
                    <a:pt x="51443" y="72446"/>
                  </a:lnTo>
                  <a:lnTo>
                    <a:pt x="48140" y="76339"/>
                  </a:lnTo>
                  <a:lnTo>
                    <a:pt x="45072" y="80233"/>
                  </a:lnTo>
                  <a:lnTo>
                    <a:pt x="42004" y="84245"/>
                  </a:lnTo>
                  <a:lnTo>
                    <a:pt x="38936" y="88256"/>
                  </a:lnTo>
                  <a:lnTo>
                    <a:pt x="36105" y="92386"/>
                  </a:lnTo>
                  <a:lnTo>
                    <a:pt x="33273" y="96634"/>
                  </a:lnTo>
                  <a:lnTo>
                    <a:pt x="30677" y="100881"/>
                  </a:lnTo>
                  <a:lnTo>
                    <a:pt x="28081" y="105247"/>
                  </a:lnTo>
                  <a:lnTo>
                    <a:pt x="25604" y="109731"/>
                  </a:lnTo>
                  <a:lnTo>
                    <a:pt x="23244" y="114214"/>
                  </a:lnTo>
                  <a:lnTo>
                    <a:pt x="20884" y="118698"/>
                  </a:lnTo>
                  <a:lnTo>
                    <a:pt x="18760" y="123299"/>
                  </a:lnTo>
                  <a:lnTo>
                    <a:pt x="16754" y="128019"/>
                  </a:lnTo>
                  <a:lnTo>
                    <a:pt x="14749" y="132739"/>
                  </a:lnTo>
                  <a:lnTo>
                    <a:pt x="12979" y="137576"/>
                  </a:lnTo>
                  <a:lnTo>
                    <a:pt x="11209" y="142414"/>
                  </a:lnTo>
                  <a:lnTo>
                    <a:pt x="9557" y="147251"/>
                  </a:lnTo>
                  <a:lnTo>
                    <a:pt x="8141" y="152207"/>
                  </a:lnTo>
                  <a:lnTo>
                    <a:pt x="6725" y="157163"/>
                  </a:lnTo>
                  <a:lnTo>
                    <a:pt x="5546" y="162236"/>
                  </a:lnTo>
                  <a:lnTo>
                    <a:pt x="4366" y="167310"/>
                  </a:lnTo>
                  <a:lnTo>
                    <a:pt x="3422" y="172501"/>
                  </a:lnTo>
                  <a:lnTo>
                    <a:pt x="2478" y="177693"/>
                  </a:lnTo>
                  <a:lnTo>
                    <a:pt x="1770" y="182884"/>
                  </a:lnTo>
                  <a:lnTo>
                    <a:pt x="1180" y="188076"/>
                  </a:lnTo>
                  <a:lnTo>
                    <a:pt x="708" y="193385"/>
                  </a:lnTo>
                  <a:lnTo>
                    <a:pt x="354" y="198813"/>
                  </a:lnTo>
                  <a:lnTo>
                    <a:pt x="118" y="204122"/>
                  </a:lnTo>
                  <a:lnTo>
                    <a:pt x="0" y="209550"/>
                  </a:lnTo>
                  <a:lnTo>
                    <a:pt x="210021" y="209550"/>
                  </a:lnTo>
                  <a:lnTo>
                    <a:pt x="210021" y="0"/>
                  </a:lnTo>
                  <a:close/>
                </a:path>
              </a:pathLst>
            </a:custGeom>
            <a:solidFill>
              <a:srgbClr val="F0EACE"/>
            </a:soli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346" name="Google Shape;346;p37"/>
            <p:cNvSpPr/>
            <p:nvPr/>
          </p:nvSpPr>
          <p:spPr>
            <a:xfrm flipH="1" rot="10800000">
              <a:off x="6454901" y="2257603"/>
              <a:ext cx="627438" cy="624983"/>
            </a:xfrm>
            <a:custGeom>
              <a:rect b="b" l="l" r="r" t="t"/>
              <a:pathLst>
                <a:path extrusionOk="0" h="209550" w="210021">
                  <a:moveTo>
                    <a:pt x="210021" y="0"/>
                  </a:moveTo>
                  <a:lnTo>
                    <a:pt x="204593" y="118"/>
                  </a:lnTo>
                  <a:lnTo>
                    <a:pt x="199284" y="236"/>
                  </a:lnTo>
                  <a:lnTo>
                    <a:pt x="193856" y="590"/>
                  </a:lnTo>
                  <a:lnTo>
                    <a:pt x="188547" y="1062"/>
                  </a:lnTo>
                  <a:lnTo>
                    <a:pt x="183355" y="1652"/>
                  </a:lnTo>
                  <a:lnTo>
                    <a:pt x="178046" y="2478"/>
                  </a:lnTo>
                  <a:lnTo>
                    <a:pt x="172854" y="3304"/>
                  </a:lnTo>
                  <a:lnTo>
                    <a:pt x="167781" y="4248"/>
                  </a:lnTo>
                  <a:lnTo>
                    <a:pt x="162707" y="5428"/>
                  </a:lnTo>
                  <a:lnTo>
                    <a:pt x="157634" y="6607"/>
                  </a:lnTo>
                  <a:lnTo>
                    <a:pt x="152678" y="8023"/>
                  </a:lnTo>
                  <a:lnTo>
                    <a:pt x="147723" y="9439"/>
                  </a:lnTo>
                  <a:lnTo>
                    <a:pt x="142767" y="11091"/>
                  </a:lnTo>
                  <a:lnTo>
                    <a:pt x="137930" y="12743"/>
                  </a:lnTo>
                  <a:lnTo>
                    <a:pt x="133092" y="14631"/>
                  </a:lnTo>
                  <a:lnTo>
                    <a:pt x="128372" y="16519"/>
                  </a:lnTo>
                  <a:lnTo>
                    <a:pt x="123771" y="18524"/>
                  </a:lnTo>
                  <a:lnTo>
                    <a:pt x="119169" y="20766"/>
                  </a:lnTo>
                  <a:lnTo>
                    <a:pt x="114568" y="23008"/>
                  </a:lnTo>
                  <a:lnTo>
                    <a:pt x="110084" y="25368"/>
                  </a:lnTo>
                  <a:lnTo>
                    <a:pt x="105718" y="27846"/>
                  </a:lnTo>
                  <a:lnTo>
                    <a:pt x="101353" y="30441"/>
                  </a:lnTo>
                  <a:lnTo>
                    <a:pt x="96987" y="33037"/>
                  </a:lnTo>
                  <a:lnTo>
                    <a:pt x="92740" y="35869"/>
                  </a:lnTo>
                  <a:lnTo>
                    <a:pt x="88610" y="38701"/>
                  </a:lnTo>
                  <a:lnTo>
                    <a:pt x="84598" y="41650"/>
                  </a:lnTo>
                  <a:lnTo>
                    <a:pt x="80587" y="44718"/>
                  </a:lnTo>
                  <a:lnTo>
                    <a:pt x="76693" y="47904"/>
                  </a:lnTo>
                  <a:lnTo>
                    <a:pt x="72799" y="51208"/>
                  </a:lnTo>
                  <a:lnTo>
                    <a:pt x="69024" y="54511"/>
                  </a:lnTo>
                  <a:lnTo>
                    <a:pt x="65366" y="57933"/>
                  </a:lnTo>
                  <a:lnTo>
                    <a:pt x="61708" y="61473"/>
                  </a:lnTo>
                  <a:lnTo>
                    <a:pt x="58169" y="65012"/>
                  </a:lnTo>
                  <a:lnTo>
                    <a:pt x="54747" y="68670"/>
                  </a:lnTo>
                  <a:lnTo>
                    <a:pt x="51443" y="72446"/>
                  </a:lnTo>
                  <a:lnTo>
                    <a:pt x="48140" y="76339"/>
                  </a:lnTo>
                  <a:lnTo>
                    <a:pt x="45072" y="80233"/>
                  </a:lnTo>
                  <a:lnTo>
                    <a:pt x="42004" y="84245"/>
                  </a:lnTo>
                  <a:lnTo>
                    <a:pt x="38936" y="88256"/>
                  </a:lnTo>
                  <a:lnTo>
                    <a:pt x="36105" y="92386"/>
                  </a:lnTo>
                  <a:lnTo>
                    <a:pt x="33273" y="96634"/>
                  </a:lnTo>
                  <a:lnTo>
                    <a:pt x="30677" y="100881"/>
                  </a:lnTo>
                  <a:lnTo>
                    <a:pt x="28081" y="105247"/>
                  </a:lnTo>
                  <a:lnTo>
                    <a:pt x="25604" y="109731"/>
                  </a:lnTo>
                  <a:lnTo>
                    <a:pt x="23244" y="114214"/>
                  </a:lnTo>
                  <a:lnTo>
                    <a:pt x="20884" y="118698"/>
                  </a:lnTo>
                  <a:lnTo>
                    <a:pt x="18760" y="123299"/>
                  </a:lnTo>
                  <a:lnTo>
                    <a:pt x="16754" y="128019"/>
                  </a:lnTo>
                  <a:lnTo>
                    <a:pt x="14749" y="132739"/>
                  </a:lnTo>
                  <a:lnTo>
                    <a:pt x="12979" y="137576"/>
                  </a:lnTo>
                  <a:lnTo>
                    <a:pt x="11209" y="142414"/>
                  </a:lnTo>
                  <a:lnTo>
                    <a:pt x="9557" y="147251"/>
                  </a:lnTo>
                  <a:lnTo>
                    <a:pt x="8141" y="152207"/>
                  </a:lnTo>
                  <a:lnTo>
                    <a:pt x="6725" y="157163"/>
                  </a:lnTo>
                  <a:lnTo>
                    <a:pt x="5546" y="162236"/>
                  </a:lnTo>
                  <a:lnTo>
                    <a:pt x="4366" y="167310"/>
                  </a:lnTo>
                  <a:lnTo>
                    <a:pt x="3422" y="172501"/>
                  </a:lnTo>
                  <a:lnTo>
                    <a:pt x="2478" y="177693"/>
                  </a:lnTo>
                  <a:lnTo>
                    <a:pt x="1770" y="182884"/>
                  </a:lnTo>
                  <a:lnTo>
                    <a:pt x="1180" y="188076"/>
                  </a:lnTo>
                  <a:lnTo>
                    <a:pt x="708" y="193385"/>
                  </a:lnTo>
                  <a:lnTo>
                    <a:pt x="354" y="198813"/>
                  </a:lnTo>
                  <a:lnTo>
                    <a:pt x="118" y="204122"/>
                  </a:lnTo>
                  <a:lnTo>
                    <a:pt x="0" y="209550"/>
                  </a:lnTo>
                  <a:lnTo>
                    <a:pt x="210021" y="209550"/>
                  </a:lnTo>
                  <a:lnTo>
                    <a:pt x="210021" y="0"/>
                  </a:lnTo>
                  <a:close/>
                </a:path>
              </a:pathLst>
            </a:custGeom>
            <a:solidFill>
              <a:srgbClr val="E0D3A4"/>
            </a:soli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347" name="Google Shape;347;p37"/>
            <p:cNvSpPr/>
            <p:nvPr/>
          </p:nvSpPr>
          <p:spPr>
            <a:xfrm>
              <a:off x="2687383" y="1634674"/>
              <a:ext cx="1255157" cy="625105"/>
            </a:xfrm>
            <a:custGeom>
              <a:rect b="b" l="l" r="r" t="t"/>
              <a:pathLst>
                <a:path extrusionOk="0" h="142393" w="285750">
                  <a:moveTo>
                    <a:pt x="142875" y="0"/>
                  </a:moveTo>
                  <a:lnTo>
                    <a:pt x="139187" y="80"/>
                  </a:lnTo>
                  <a:lnTo>
                    <a:pt x="135499" y="160"/>
                  </a:lnTo>
                  <a:lnTo>
                    <a:pt x="131891" y="401"/>
                  </a:lnTo>
                  <a:lnTo>
                    <a:pt x="128283" y="722"/>
                  </a:lnTo>
                  <a:lnTo>
                    <a:pt x="124675" y="1122"/>
                  </a:lnTo>
                  <a:lnTo>
                    <a:pt x="121147" y="1604"/>
                  </a:lnTo>
                  <a:lnTo>
                    <a:pt x="117619" y="2245"/>
                  </a:lnTo>
                  <a:lnTo>
                    <a:pt x="114172" y="2886"/>
                  </a:lnTo>
                  <a:lnTo>
                    <a:pt x="110644" y="3608"/>
                  </a:lnTo>
                  <a:lnTo>
                    <a:pt x="107277" y="4490"/>
                  </a:lnTo>
                  <a:lnTo>
                    <a:pt x="103829" y="5372"/>
                  </a:lnTo>
                  <a:lnTo>
                    <a:pt x="100461" y="6414"/>
                  </a:lnTo>
                  <a:lnTo>
                    <a:pt x="97174" y="7456"/>
                  </a:lnTo>
                  <a:lnTo>
                    <a:pt x="93807" y="8659"/>
                  </a:lnTo>
                  <a:lnTo>
                    <a:pt x="90600" y="9862"/>
                  </a:lnTo>
                  <a:lnTo>
                    <a:pt x="87393" y="11144"/>
                  </a:lnTo>
                  <a:lnTo>
                    <a:pt x="84186" y="12588"/>
                  </a:lnTo>
                  <a:lnTo>
                    <a:pt x="81059" y="14031"/>
                  </a:lnTo>
                  <a:lnTo>
                    <a:pt x="77932" y="15554"/>
                  </a:lnTo>
                  <a:lnTo>
                    <a:pt x="74885" y="17158"/>
                  </a:lnTo>
                  <a:lnTo>
                    <a:pt x="71919" y="18841"/>
                  </a:lnTo>
                  <a:lnTo>
                    <a:pt x="68952" y="20605"/>
                  </a:lnTo>
                  <a:lnTo>
                    <a:pt x="65985" y="22449"/>
                  </a:lnTo>
                  <a:lnTo>
                    <a:pt x="63099" y="24293"/>
                  </a:lnTo>
                  <a:lnTo>
                    <a:pt x="60293" y="26298"/>
                  </a:lnTo>
                  <a:lnTo>
                    <a:pt x="57567" y="28302"/>
                  </a:lnTo>
                  <a:lnTo>
                    <a:pt x="54841" y="30387"/>
                  </a:lnTo>
                  <a:lnTo>
                    <a:pt x="52115" y="32471"/>
                  </a:lnTo>
                  <a:lnTo>
                    <a:pt x="49549" y="34716"/>
                  </a:lnTo>
                  <a:lnTo>
                    <a:pt x="46984" y="36961"/>
                  </a:lnTo>
                  <a:lnTo>
                    <a:pt x="44418" y="39286"/>
                  </a:lnTo>
                  <a:lnTo>
                    <a:pt x="42013" y="41692"/>
                  </a:lnTo>
                  <a:lnTo>
                    <a:pt x="39607" y="44097"/>
                  </a:lnTo>
                  <a:lnTo>
                    <a:pt x="37282" y="46663"/>
                  </a:lnTo>
                  <a:lnTo>
                    <a:pt x="35037" y="49228"/>
                  </a:lnTo>
                  <a:lnTo>
                    <a:pt x="32792" y="51794"/>
                  </a:lnTo>
                  <a:lnTo>
                    <a:pt x="30628" y="54440"/>
                  </a:lnTo>
                  <a:lnTo>
                    <a:pt x="28543" y="57166"/>
                  </a:lnTo>
                  <a:lnTo>
                    <a:pt x="26539" y="59972"/>
                  </a:lnTo>
                  <a:lnTo>
                    <a:pt x="24534" y="62778"/>
                  </a:lnTo>
                  <a:lnTo>
                    <a:pt x="22690" y="65664"/>
                  </a:lnTo>
                  <a:lnTo>
                    <a:pt x="20846" y="68551"/>
                  </a:lnTo>
                  <a:lnTo>
                    <a:pt x="19082" y="71517"/>
                  </a:lnTo>
                  <a:lnTo>
                    <a:pt x="17398" y="74484"/>
                  </a:lnTo>
                  <a:lnTo>
                    <a:pt x="15795" y="77530"/>
                  </a:lnTo>
                  <a:lnTo>
                    <a:pt x="14271" y="80657"/>
                  </a:lnTo>
                  <a:lnTo>
                    <a:pt x="12748" y="83784"/>
                  </a:lnTo>
                  <a:lnTo>
                    <a:pt x="11385" y="86911"/>
                  </a:lnTo>
                  <a:lnTo>
                    <a:pt x="10022" y="90198"/>
                  </a:lnTo>
                  <a:lnTo>
                    <a:pt x="8819" y="93405"/>
                  </a:lnTo>
                  <a:lnTo>
                    <a:pt x="7617" y="96693"/>
                  </a:lnTo>
                  <a:lnTo>
                    <a:pt x="6574" y="100060"/>
                  </a:lnTo>
                  <a:lnTo>
                    <a:pt x="5532" y="103427"/>
                  </a:lnTo>
                  <a:lnTo>
                    <a:pt x="4570" y="106795"/>
                  </a:lnTo>
                  <a:lnTo>
                    <a:pt x="3768" y="110242"/>
                  </a:lnTo>
                  <a:lnTo>
                    <a:pt x="2967" y="113690"/>
                  </a:lnTo>
                  <a:lnTo>
                    <a:pt x="2325" y="117137"/>
                  </a:lnTo>
                  <a:lnTo>
                    <a:pt x="1684" y="120665"/>
                  </a:lnTo>
                  <a:lnTo>
                    <a:pt x="1203" y="124273"/>
                  </a:lnTo>
                  <a:lnTo>
                    <a:pt x="802" y="127801"/>
                  </a:lnTo>
                  <a:lnTo>
                    <a:pt x="481" y="131409"/>
                  </a:lnTo>
                  <a:lnTo>
                    <a:pt x="241" y="135097"/>
                  </a:lnTo>
                  <a:lnTo>
                    <a:pt x="80" y="138705"/>
                  </a:lnTo>
                  <a:lnTo>
                    <a:pt x="0" y="142393"/>
                  </a:lnTo>
                  <a:lnTo>
                    <a:pt x="285750" y="142393"/>
                  </a:lnTo>
                  <a:lnTo>
                    <a:pt x="285670" y="138705"/>
                  </a:lnTo>
                  <a:lnTo>
                    <a:pt x="285509" y="135097"/>
                  </a:lnTo>
                  <a:lnTo>
                    <a:pt x="285269" y="131409"/>
                  </a:lnTo>
                  <a:lnTo>
                    <a:pt x="284948" y="127801"/>
                  </a:lnTo>
                  <a:lnTo>
                    <a:pt x="284547" y="124273"/>
                  </a:lnTo>
                  <a:lnTo>
                    <a:pt x="284066" y="120665"/>
                  </a:lnTo>
                  <a:lnTo>
                    <a:pt x="283425" y="117137"/>
                  </a:lnTo>
                  <a:lnTo>
                    <a:pt x="282783" y="113690"/>
                  </a:lnTo>
                  <a:lnTo>
                    <a:pt x="281982" y="110242"/>
                  </a:lnTo>
                  <a:lnTo>
                    <a:pt x="281180" y="106795"/>
                  </a:lnTo>
                  <a:lnTo>
                    <a:pt x="280218" y="103427"/>
                  </a:lnTo>
                  <a:lnTo>
                    <a:pt x="279176" y="100060"/>
                  </a:lnTo>
                  <a:lnTo>
                    <a:pt x="278133" y="96693"/>
                  </a:lnTo>
                  <a:lnTo>
                    <a:pt x="276931" y="93405"/>
                  </a:lnTo>
                  <a:lnTo>
                    <a:pt x="275728" y="90198"/>
                  </a:lnTo>
                  <a:lnTo>
                    <a:pt x="274365" y="86911"/>
                  </a:lnTo>
                  <a:lnTo>
                    <a:pt x="273002" y="83784"/>
                  </a:lnTo>
                  <a:lnTo>
                    <a:pt x="271479" y="80657"/>
                  </a:lnTo>
                  <a:lnTo>
                    <a:pt x="269955" y="77530"/>
                  </a:lnTo>
                  <a:lnTo>
                    <a:pt x="268352" y="74484"/>
                  </a:lnTo>
                  <a:lnTo>
                    <a:pt x="266668" y="71517"/>
                  </a:lnTo>
                  <a:lnTo>
                    <a:pt x="264904" y="68551"/>
                  </a:lnTo>
                  <a:lnTo>
                    <a:pt x="263060" y="65664"/>
                  </a:lnTo>
                  <a:lnTo>
                    <a:pt x="261216" y="62778"/>
                  </a:lnTo>
                  <a:lnTo>
                    <a:pt x="259212" y="59972"/>
                  </a:lnTo>
                  <a:lnTo>
                    <a:pt x="257207" y="57166"/>
                  </a:lnTo>
                  <a:lnTo>
                    <a:pt x="255122" y="54440"/>
                  </a:lnTo>
                  <a:lnTo>
                    <a:pt x="252958" y="51794"/>
                  </a:lnTo>
                  <a:lnTo>
                    <a:pt x="250713" y="49228"/>
                  </a:lnTo>
                  <a:lnTo>
                    <a:pt x="248468" y="46663"/>
                  </a:lnTo>
                  <a:lnTo>
                    <a:pt x="246143" y="44097"/>
                  </a:lnTo>
                  <a:lnTo>
                    <a:pt x="243737" y="41692"/>
                  </a:lnTo>
                  <a:lnTo>
                    <a:pt x="241332" y="39286"/>
                  </a:lnTo>
                  <a:lnTo>
                    <a:pt x="238766" y="36961"/>
                  </a:lnTo>
                  <a:lnTo>
                    <a:pt x="236201" y="34716"/>
                  </a:lnTo>
                  <a:lnTo>
                    <a:pt x="233635" y="32471"/>
                  </a:lnTo>
                  <a:lnTo>
                    <a:pt x="230909" y="30387"/>
                  </a:lnTo>
                  <a:lnTo>
                    <a:pt x="228183" y="28302"/>
                  </a:lnTo>
                  <a:lnTo>
                    <a:pt x="225457" y="26298"/>
                  </a:lnTo>
                  <a:lnTo>
                    <a:pt x="222651" y="24293"/>
                  </a:lnTo>
                  <a:lnTo>
                    <a:pt x="219765" y="22449"/>
                  </a:lnTo>
                  <a:lnTo>
                    <a:pt x="216798" y="20605"/>
                  </a:lnTo>
                  <a:lnTo>
                    <a:pt x="213831" y="18841"/>
                  </a:lnTo>
                  <a:lnTo>
                    <a:pt x="210865" y="17158"/>
                  </a:lnTo>
                  <a:lnTo>
                    <a:pt x="207818" y="15554"/>
                  </a:lnTo>
                  <a:lnTo>
                    <a:pt x="204691" y="14031"/>
                  </a:lnTo>
                  <a:lnTo>
                    <a:pt x="201564" y="12588"/>
                  </a:lnTo>
                  <a:lnTo>
                    <a:pt x="198357" y="11144"/>
                  </a:lnTo>
                  <a:lnTo>
                    <a:pt x="195150" y="9862"/>
                  </a:lnTo>
                  <a:lnTo>
                    <a:pt x="191943" y="8659"/>
                  </a:lnTo>
                  <a:lnTo>
                    <a:pt x="188576" y="7456"/>
                  </a:lnTo>
                  <a:lnTo>
                    <a:pt x="185289" y="6414"/>
                  </a:lnTo>
                  <a:lnTo>
                    <a:pt x="181921" y="5372"/>
                  </a:lnTo>
                  <a:lnTo>
                    <a:pt x="178473" y="4490"/>
                  </a:lnTo>
                  <a:lnTo>
                    <a:pt x="175106" y="3608"/>
                  </a:lnTo>
                  <a:lnTo>
                    <a:pt x="171578" y="2886"/>
                  </a:lnTo>
                  <a:lnTo>
                    <a:pt x="168131" y="2245"/>
                  </a:lnTo>
                  <a:lnTo>
                    <a:pt x="164603" y="1604"/>
                  </a:lnTo>
                  <a:lnTo>
                    <a:pt x="161075" y="1122"/>
                  </a:lnTo>
                  <a:lnTo>
                    <a:pt x="157467" y="722"/>
                  </a:lnTo>
                  <a:lnTo>
                    <a:pt x="153859" y="401"/>
                  </a:lnTo>
                  <a:lnTo>
                    <a:pt x="150251" y="160"/>
                  </a:lnTo>
                  <a:lnTo>
                    <a:pt x="146563" y="80"/>
                  </a:lnTo>
                  <a:lnTo>
                    <a:pt x="142875" y="0"/>
                  </a:lnTo>
                  <a:close/>
                </a:path>
              </a:pathLst>
            </a:custGeom>
            <a:gradFill>
              <a:gsLst>
                <a:gs pos="0">
                  <a:srgbClr val="F7D3B8"/>
                </a:gs>
                <a:gs pos="48000">
                  <a:srgbClr val="FFEBDC"/>
                </a:gs>
                <a:gs pos="100000">
                  <a:srgbClr val="F7F5E6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348" name="Google Shape;348;p37"/>
            <p:cNvSpPr/>
            <p:nvPr/>
          </p:nvSpPr>
          <p:spPr>
            <a:xfrm flipH="1">
              <a:off x="3945541" y="2257481"/>
              <a:ext cx="1255157" cy="625105"/>
            </a:xfrm>
            <a:custGeom>
              <a:rect b="b" l="l" r="r" t="t"/>
              <a:pathLst>
                <a:path extrusionOk="0" h="142393" w="285750">
                  <a:moveTo>
                    <a:pt x="142875" y="0"/>
                  </a:moveTo>
                  <a:lnTo>
                    <a:pt x="139187" y="80"/>
                  </a:lnTo>
                  <a:lnTo>
                    <a:pt x="135499" y="160"/>
                  </a:lnTo>
                  <a:lnTo>
                    <a:pt x="131891" y="401"/>
                  </a:lnTo>
                  <a:lnTo>
                    <a:pt x="128283" y="722"/>
                  </a:lnTo>
                  <a:lnTo>
                    <a:pt x="124675" y="1122"/>
                  </a:lnTo>
                  <a:lnTo>
                    <a:pt x="121147" y="1604"/>
                  </a:lnTo>
                  <a:lnTo>
                    <a:pt x="117619" y="2245"/>
                  </a:lnTo>
                  <a:lnTo>
                    <a:pt x="114172" y="2886"/>
                  </a:lnTo>
                  <a:lnTo>
                    <a:pt x="110644" y="3608"/>
                  </a:lnTo>
                  <a:lnTo>
                    <a:pt x="107277" y="4490"/>
                  </a:lnTo>
                  <a:lnTo>
                    <a:pt x="103829" y="5372"/>
                  </a:lnTo>
                  <a:lnTo>
                    <a:pt x="100461" y="6414"/>
                  </a:lnTo>
                  <a:lnTo>
                    <a:pt x="97174" y="7456"/>
                  </a:lnTo>
                  <a:lnTo>
                    <a:pt x="93807" y="8659"/>
                  </a:lnTo>
                  <a:lnTo>
                    <a:pt x="90600" y="9862"/>
                  </a:lnTo>
                  <a:lnTo>
                    <a:pt x="87393" y="11144"/>
                  </a:lnTo>
                  <a:lnTo>
                    <a:pt x="84186" y="12588"/>
                  </a:lnTo>
                  <a:lnTo>
                    <a:pt x="81059" y="14031"/>
                  </a:lnTo>
                  <a:lnTo>
                    <a:pt x="77932" y="15554"/>
                  </a:lnTo>
                  <a:lnTo>
                    <a:pt x="74885" y="17158"/>
                  </a:lnTo>
                  <a:lnTo>
                    <a:pt x="71919" y="18841"/>
                  </a:lnTo>
                  <a:lnTo>
                    <a:pt x="68952" y="20605"/>
                  </a:lnTo>
                  <a:lnTo>
                    <a:pt x="65985" y="22449"/>
                  </a:lnTo>
                  <a:lnTo>
                    <a:pt x="63099" y="24293"/>
                  </a:lnTo>
                  <a:lnTo>
                    <a:pt x="60293" y="26298"/>
                  </a:lnTo>
                  <a:lnTo>
                    <a:pt x="57567" y="28302"/>
                  </a:lnTo>
                  <a:lnTo>
                    <a:pt x="54841" y="30387"/>
                  </a:lnTo>
                  <a:lnTo>
                    <a:pt x="52115" y="32471"/>
                  </a:lnTo>
                  <a:lnTo>
                    <a:pt x="49549" y="34716"/>
                  </a:lnTo>
                  <a:lnTo>
                    <a:pt x="46984" y="36961"/>
                  </a:lnTo>
                  <a:lnTo>
                    <a:pt x="44418" y="39286"/>
                  </a:lnTo>
                  <a:lnTo>
                    <a:pt x="42013" y="41692"/>
                  </a:lnTo>
                  <a:lnTo>
                    <a:pt x="39607" y="44097"/>
                  </a:lnTo>
                  <a:lnTo>
                    <a:pt x="37282" y="46663"/>
                  </a:lnTo>
                  <a:lnTo>
                    <a:pt x="35037" y="49228"/>
                  </a:lnTo>
                  <a:lnTo>
                    <a:pt x="32792" y="51794"/>
                  </a:lnTo>
                  <a:lnTo>
                    <a:pt x="30628" y="54440"/>
                  </a:lnTo>
                  <a:lnTo>
                    <a:pt x="28543" y="57166"/>
                  </a:lnTo>
                  <a:lnTo>
                    <a:pt x="26539" y="59972"/>
                  </a:lnTo>
                  <a:lnTo>
                    <a:pt x="24534" y="62778"/>
                  </a:lnTo>
                  <a:lnTo>
                    <a:pt x="22690" y="65664"/>
                  </a:lnTo>
                  <a:lnTo>
                    <a:pt x="20846" y="68551"/>
                  </a:lnTo>
                  <a:lnTo>
                    <a:pt x="19082" y="71517"/>
                  </a:lnTo>
                  <a:lnTo>
                    <a:pt x="17398" y="74484"/>
                  </a:lnTo>
                  <a:lnTo>
                    <a:pt x="15795" y="77530"/>
                  </a:lnTo>
                  <a:lnTo>
                    <a:pt x="14271" y="80657"/>
                  </a:lnTo>
                  <a:lnTo>
                    <a:pt x="12748" y="83784"/>
                  </a:lnTo>
                  <a:lnTo>
                    <a:pt x="11385" y="86911"/>
                  </a:lnTo>
                  <a:lnTo>
                    <a:pt x="10022" y="90198"/>
                  </a:lnTo>
                  <a:lnTo>
                    <a:pt x="8819" y="93405"/>
                  </a:lnTo>
                  <a:lnTo>
                    <a:pt x="7617" y="96693"/>
                  </a:lnTo>
                  <a:lnTo>
                    <a:pt x="6574" y="100060"/>
                  </a:lnTo>
                  <a:lnTo>
                    <a:pt x="5532" y="103427"/>
                  </a:lnTo>
                  <a:lnTo>
                    <a:pt x="4570" y="106795"/>
                  </a:lnTo>
                  <a:lnTo>
                    <a:pt x="3768" y="110242"/>
                  </a:lnTo>
                  <a:lnTo>
                    <a:pt x="2967" y="113690"/>
                  </a:lnTo>
                  <a:lnTo>
                    <a:pt x="2325" y="117137"/>
                  </a:lnTo>
                  <a:lnTo>
                    <a:pt x="1684" y="120665"/>
                  </a:lnTo>
                  <a:lnTo>
                    <a:pt x="1203" y="124273"/>
                  </a:lnTo>
                  <a:lnTo>
                    <a:pt x="802" y="127801"/>
                  </a:lnTo>
                  <a:lnTo>
                    <a:pt x="481" y="131409"/>
                  </a:lnTo>
                  <a:lnTo>
                    <a:pt x="241" y="135097"/>
                  </a:lnTo>
                  <a:lnTo>
                    <a:pt x="80" y="138705"/>
                  </a:lnTo>
                  <a:lnTo>
                    <a:pt x="0" y="142393"/>
                  </a:lnTo>
                  <a:lnTo>
                    <a:pt x="285750" y="142393"/>
                  </a:lnTo>
                  <a:lnTo>
                    <a:pt x="285670" y="138705"/>
                  </a:lnTo>
                  <a:lnTo>
                    <a:pt x="285509" y="135097"/>
                  </a:lnTo>
                  <a:lnTo>
                    <a:pt x="285269" y="131409"/>
                  </a:lnTo>
                  <a:lnTo>
                    <a:pt x="284948" y="127801"/>
                  </a:lnTo>
                  <a:lnTo>
                    <a:pt x="284547" y="124273"/>
                  </a:lnTo>
                  <a:lnTo>
                    <a:pt x="284066" y="120665"/>
                  </a:lnTo>
                  <a:lnTo>
                    <a:pt x="283425" y="117137"/>
                  </a:lnTo>
                  <a:lnTo>
                    <a:pt x="282783" y="113690"/>
                  </a:lnTo>
                  <a:lnTo>
                    <a:pt x="281982" y="110242"/>
                  </a:lnTo>
                  <a:lnTo>
                    <a:pt x="281180" y="106795"/>
                  </a:lnTo>
                  <a:lnTo>
                    <a:pt x="280218" y="103427"/>
                  </a:lnTo>
                  <a:lnTo>
                    <a:pt x="279176" y="100060"/>
                  </a:lnTo>
                  <a:lnTo>
                    <a:pt x="278133" y="96693"/>
                  </a:lnTo>
                  <a:lnTo>
                    <a:pt x="276931" y="93405"/>
                  </a:lnTo>
                  <a:lnTo>
                    <a:pt x="275728" y="90198"/>
                  </a:lnTo>
                  <a:lnTo>
                    <a:pt x="274365" y="86911"/>
                  </a:lnTo>
                  <a:lnTo>
                    <a:pt x="273002" y="83784"/>
                  </a:lnTo>
                  <a:lnTo>
                    <a:pt x="271479" y="80657"/>
                  </a:lnTo>
                  <a:lnTo>
                    <a:pt x="269955" y="77530"/>
                  </a:lnTo>
                  <a:lnTo>
                    <a:pt x="268352" y="74484"/>
                  </a:lnTo>
                  <a:lnTo>
                    <a:pt x="266668" y="71517"/>
                  </a:lnTo>
                  <a:lnTo>
                    <a:pt x="264904" y="68551"/>
                  </a:lnTo>
                  <a:lnTo>
                    <a:pt x="263060" y="65664"/>
                  </a:lnTo>
                  <a:lnTo>
                    <a:pt x="261216" y="62778"/>
                  </a:lnTo>
                  <a:lnTo>
                    <a:pt x="259212" y="59972"/>
                  </a:lnTo>
                  <a:lnTo>
                    <a:pt x="257207" y="57166"/>
                  </a:lnTo>
                  <a:lnTo>
                    <a:pt x="255122" y="54440"/>
                  </a:lnTo>
                  <a:lnTo>
                    <a:pt x="252958" y="51794"/>
                  </a:lnTo>
                  <a:lnTo>
                    <a:pt x="250713" y="49228"/>
                  </a:lnTo>
                  <a:lnTo>
                    <a:pt x="248468" y="46663"/>
                  </a:lnTo>
                  <a:lnTo>
                    <a:pt x="246143" y="44097"/>
                  </a:lnTo>
                  <a:lnTo>
                    <a:pt x="243737" y="41692"/>
                  </a:lnTo>
                  <a:lnTo>
                    <a:pt x="241332" y="39286"/>
                  </a:lnTo>
                  <a:lnTo>
                    <a:pt x="238766" y="36961"/>
                  </a:lnTo>
                  <a:lnTo>
                    <a:pt x="236201" y="34716"/>
                  </a:lnTo>
                  <a:lnTo>
                    <a:pt x="233635" y="32471"/>
                  </a:lnTo>
                  <a:lnTo>
                    <a:pt x="230909" y="30387"/>
                  </a:lnTo>
                  <a:lnTo>
                    <a:pt x="228183" y="28302"/>
                  </a:lnTo>
                  <a:lnTo>
                    <a:pt x="225457" y="26298"/>
                  </a:lnTo>
                  <a:lnTo>
                    <a:pt x="222651" y="24293"/>
                  </a:lnTo>
                  <a:lnTo>
                    <a:pt x="219765" y="22449"/>
                  </a:lnTo>
                  <a:lnTo>
                    <a:pt x="216798" y="20605"/>
                  </a:lnTo>
                  <a:lnTo>
                    <a:pt x="213831" y="18841"/>
                  </a:lnTo>
                  <a:lnTo>
                    <a:pt x="210865" y="17158"/>
                  </a:lnTo>
                  <a:lnTo>
                    <a:pt x="207818" y="15554"/>
                  </a:lnTo>
                  <a:lnTo>
                    <a:pt x="204691" y="14031"/>
                  </a:lnTo>
                  <a:lnTo>
                    <a:pt x="201564" y="12588"/>
                  </a:lnTo>
                  <a:lnTo>
                    <a:pt x="198357" y="11144"/>
                  </a:lnTo>
                  <a:lnTo>
                    <a:pt x="195150" y="9862"/>
                  </a:lnTo>
                  <a:lnTo>
                    <a:pt x="191943" y="8659"/>
                  </a:lnTo>
                  <a:lnTo>
                    <a:pt x="188576" y="7456"/>
                  </a:lnTo>
                  <a:lnTo>
                    <a:pt x="185289" y="6414"/>
                  </a:lnTo>
                  <a:lnTo>
                    <a:pt x="181921" y="5372"/>
                  </a:lnTo>
                  <a:lnTo>
                    <a:pt x="178473" y="4490"/>
                  </a:lnTo>
                  <a:lnTo>
                    <a:pt x="175106" y="3608"/>
                  </a:lnTo>
                  <a:lnTo>
                    <a:pt x="171578" y="2886"/>
                  </a:lnTo>
                  <a:lnTo>
                    <a:pt x="168131" y="2245"/>
                  </a:lnTo>
                  <a:lnTo>
                    <a:pt x="164603" y="1604"/>
                  </a:lnTo>
                  <a:lnTo>
                    <a:pt x="161075" y="1122"/>
                  </a:lnTo>
                  <a:lnTo>
                    <a:pt x="157467" y="722"/>
                  </a:lnTo>
                  <a:lnTo>
                    <a:pt x="153859" y="401"/>
                  </a:lnTo>
                  <a:lnTo>
                    <a:pt x="150251" y="160"/>
                  </a:lnTo>
                  <a:lnTo>
                    <a:pt x="146563" y="80"/>
                  </a:lnTo>
                  <a:lnTo>
                    <a:pt x="142875" y="0"/>
                  </a:lnTo>
                  <a:close/>
                </a:path>
              </a:pathLst>
            </a:custGeom>
            <a:gradFill>
              <a:gsLst>
                <a:gs pos="0">
                  <a:srgbClr val="BFD7FF"/>
                </a:gs>
                <a:gs pos="50000">
                  <a:srgbClr val="CADEFF"/>
                </a:gs>
                <a:gs pos="100000">
                  <a:srgbClr val="E3EEFF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349" name="Google Shape;349;p37"/>
            <p:cNvSpPr/>
            <p:nvPr/>
          </p:nvSpPr>
          <p:spPr>
            <a:xfrm flipH="1" rot="10800000">
              <a:off x="2687383" y="2257382"/>
              <a:ext cx="1255157" cy="625105"/>
            </a:xfrm>
            <a:custGeom>
              <a:rect b="b" l="l" r="r" t="t"/>
              <a:pathLst>
                <a:path extrusionOk="0" h="142393" w="285750">
                  <a:moveTo>
                    <a:pt x="142875" y="0"/>
                  </a:moveTo>
                  <a:lnTo>
                    <a:pt x="139187" y="80"/>
                  </a:lnTo>
                  <a:lnTo>
                    <a:pt x="135499" y="160"/>
                  </a:lnTo>
                  <a:lnTo>
                    <a:pt x="131891" y="401"/>
                  </a:lnTo>
                  <a:lnTo>
                    <a:pt x="128283" y="722"/>
                  </a:lnTo>
                  <a:lnTo>
                    <a:pt x="124675" y="1122"/>
                  </a:lnTo>
                  <a:lnTo>
                    <a:pt x="121147" y="1604"/>
                  </a:lnTo>
                  <a:lnTo>
                    <a:pt x="117619" y="2245"/>
                  </a:lnTo>
                  <a:lnTo>
                    <a:pt x="114172" y="2886"/>
                  </a:lnTo>
                  <a:lnTo>
                    <a:pt x="110644" y="3608"/>
                  </a:lnTo>
                  <a:lnTo>
                    <a:pt x="107277" y="4490"/>
                  </a:lnTo>
                  <a:lnTo>
                    <a:pt x="103829" y="5372"/>
                  </a:lnTo>
                  <a:lnTo>
                    <a:pt x="100461" y="6414"/>
                  </a:lnTo>
                  <a:lnTo>
                    <a:pt x="97174" y="7456"/>
                  </a:lnTo>
                  <a:lnTo>
                    <a:pt x="93807" y="8659"/>
                  </a:lnTo>
                  <a:lnTo>
                    <a:pt x="90600" y="9862"/>
                  </a:lnTo>
                  <a:lnTo>
                    <a:pt x="87393" y="11144"/>
                  </a:lnTo>
                  <a:lnTo>
                    <a:pt x="84186" y="12588"/>
                  </a:lnTo>
                  <a:lnTo>
                    <a:pt x="81059" y="14031"/>
                  </a:lnTo>
                  <a:lnTo>
                    <a:pt x="77932" y="15554"/>
                  </a:lnTo>
                  <a:lnTo>
                    <a:pt x="74885" y="17158"/>
                  </a:lnTo>
                  <a:lnTo>
                    <a:pt x="71919" y="18841"/>
                  </a:lnTo>
                  <a:lnTo>
                    <a:pt x="68952" y="20605"/>
                  </a:lnTo>
                  <a:lnTo>
                    <a:pt x="65985" y="22449"/>
                  </a:lnTo>
                  <a:lnTo>
                    <a:pt x="63099" y="24293"/>
                  </a:lnTo>
                  <a:lnTo>
                    <a:pt x="60293" y="26298"/>
                  </a:lnTo>
                  <a:lnTo>
                    <a:pt x="57567" y="28302"/>
                  </a:lnTo>
                  <a:lnTo>
                    <a:pt x="54841" y="30387"/>
                  </a:lnTo>
                  <a:lnTo>
                    <a:pt x="52115" y="32471"/>
                  </a:lnTo>
                  <a:lnTo>
                    <a:pt x="49549" y="34716"/>
                  </a:lnTo>
                  <a:lnTo>
                    <a:pt x="46984" y="36961"/>
                  </a:lnTo>
                  <a:lnTo>
                    <a:pt x="44418" y="39286"/>
                  </a:lnTo>
                  <a:lnTo>
                    <a:pt x="42013" y="41692"/>
                  </a:lnTo>
                  <a:lnTo>
                    <a:pt x="39607" y="44097"/>
                  </a:lnTo>
                  <a:lnTo>
                    <a:pt x="37282" y="46663"/>
                  </a:lnTo>
                  <a:lnTo>
                    <a:pt x="35037" y="49228"/>
                  </a:lnTo>
                  <a:lnTo>
                    <a:pt x="32792" y="51794"/>
                  </a:lnTo>
                  <a:lnTo>
                    <a:pt x="30628" y="54440"/>
                  </a:lnTo>
                  <a:lnTo>
                    <a:pt x="28543" y="57166"/>
                  </a:lnTo>
                  <a:lnTo>
                    <a:pt x="26539" y="59972"/>
                  </a:lnTo>
                  <a:lnTo>
                    <a:pt x="24534" y="62778"/>
                  </a:lnTo>
                  <a:lnTo>
                    <a:pt x="22690" y="65664"/>
                  </a:lnTo>
                  <a:lnTo>
                    <a:pt x="20846" y="68551"/>
                  </a:lnTo>
                  <a:lnTo>
                    <a:pt x="19082" y="71517"/>
                  </a:lnTo>
                  <a:lnTo>
                    <a:pt x="17398" y="74484"/>
                  </a:lnTo>
                  <a:lnTo>
                    <a:pt x="15795" y="77530"/>
                  </a:lnTo>
                  <a:lnTo>
                    <a:pt x="14271" y="80657"/>
                  </a:lnTo>
                  <a:lnTo>
                    <a:pt x="12748" y="83784"/>
                  </a:lnTo>
                  <a:lnTo>
                    <a:pt x="11385" y="86911"/>
                  </a:lnTo>
                  <a:lnTo>
                    <a:pt x="10022" y="90198"/>
                  </a:lnTo>
                  <a:lnTo>
                    <a:pt x="8819" y="93405"/>
                  </a:lnTo>
                  <a:lnTo>
                    <a:pt x="7617" y="96693"/>
                  </a:lnTo>
                  <a:lnTo>
                    <a:pt x="6574" y="100060"/>
                  </a:lnTo>
                  <a:lnTo>
                    <a:pt x="5532" y="103427"/>
                  </a:lnTo>
                  <a:lnTo>
                    <a:pt x="4570" y="106795"/>
                  </a:lnTo>
                  <a:lnTo>
                    <a:pt x="3768" y="110242"/>
                  </a:lnTo>
                  <a:lnTo>
                    <a:pt x="2967" y="113690"/>
                  </a:lnTo>
                  <a:lnTo>
                    <a:pt x="2325" y="117137"/>
                  </a:lnTo>
                  <a:lnTo>
                    <a:pt x="1684" y="120665"/>
                  </a:lnTo>
                  <a:lnTo>
                    <a:pt x="1203" y="124273"/>
                  </a:lnTo>
                  <a:lnTo>
                    <a:pt x="802" y="127801"/>
                  </a:lnTo>
                  <a:lnTo>
                    <a:pt x="481" y="131409"/>
                  </a:lnTo>
                  <a:lnTo>
                    <a:pt x="241" y="135097"/>
                  </a:lnTo>
                  <a:lnTo>
                    <a:pt x="80" y="138705"/>
                  </a:lnTo>
                  <a:lnTo>
                    <a:pt x="0" y="142393"/>
                  </a:lnTo>
                  <a:lnTo>
                    <a:pt x="285750" y="142393"/>
                  </a:lnTo>
                  <a:lnTo>
                    <a:pt x="285670" y="138705"/>
                  </a:lnTo>
                  <a:lnTo>
                    <a:pt x="285509" y="135097"/>
                  </a:lnTo>
                  <a:lnTo>
                    <a:pt x="285269" y="131409"/>
                  </a:lnTo>
                  <a:lnTo>
                    <a:pt x="284948" y="127801"/>
                  </a:lnTo>
                  <a:lnTo>
                    <a:pt x="284547" y="124273"/>
                  </a:lnTo>
                  <a:lnTo>
                    <a:pt x="284066" y="120665"/>
                  </a:lnTo>
                  <a:lnTo>
                    <a:pt x="283425" y="117137"/>
                  </a:lnTo>
                  <a:lnTo>
                    <a:pt x="282783" y="113690"/>
                  </a:lnTo>
                  <a:lnTo>
                    <a:pt x="281982" y="110242"/>
                  </a:lnTo>
                  <a:lnTo>
                    <a:pt x="281180" y="106795"/>
                  </a:lnTo>
                  <a:lnTo>
                    <a:pt x="280218" y="103427"/>
                  </a:lnTo>
                  <a:lnTo>
                    <a:pt x="279176" y="100060"/>
                  </a:lnTo>
                  <a:lnTo>
                    <a:pt x="278133" y="96693"/>
                  </a:lnTo>
                  <a:lnTo>
                    <a:pt x="276931" y="93405"/>
                  </a:lnTo>
                  <a:lnTo>
                    <a:pt x="275728" y="90198"/>
                  </a:lnTo>
                  <a:lnTo>
                    <a:pt x="274365" y="86911"/>
                  </a:lnTo>
                  <a:lnTo>
                    <a:pt x="273002" y="83784"/>
                  </a:lnTo>
                  <a:lnTo>
                    <a:pt x="271479" y="80657"/>
                  </a:lnTo>
                  <a:lnTo>
                    <a:pt x="269955" y="77530"/>
                  </a:lnTo>
                  <a:lnTo>
                    <a:pt x="268352" y="74484"/>
                  </a:lnTo>
                  <a:lnTo>
                    <a:pt x="266668" y="71517"/>
                  </a:lnTo>
                  <a:lnTo>
                    <a:pt x="264904" y="68551"/>
                  </a:lnTo>
                  <a:lnTo>
                    <a:pt x="263060" y="65664"/>
                  </a:lnTo>
                  <a:lnTo>
                    <a:pt x="261216" y="62778"/>
                  </a:lnTo>
                  <a:lnTo>
                    <a:pt x="259212" y="59972"/>
                  </a:lnTo>
                  <a:lnTo>
                    <a:pt x="257207" y="57166"/>
                  </a:lnTo>
                  <a:lnTo>
                    <a:pt x="255122" y="54440"/>
                  </a:lnTo>
                  <a:lnTo>
                    <a:pt x="252958" y="51794"/>
                  </a:lnTo>
                  <a:lnTo>
                    <a:pt x="250713" y="49228"/>
                  </a:lnTo>
                  <a:lnTo>
                    <a:pt x="248468" y="46663"/>
                  </a:lnTo>
                  <a:lnTo>
                    <a:pt x="246143" y="44097"/>
                  </a:lnTo>
                  <a:lnTo>
                    <a:pt x="243737" y="41692"/>
                  </a:lnTo>
                  <a:lnTo>
                    <a:pt x="241332" y="39286"/>
                  </a:lnTo>
                  <a:lnTo>
                    <a:pt x="238766" y="36961"/>
                  </a:lnTo>
                  <a:lnTo>
                    <a:pt x="236201" y="34716"/>
                  </a:lnTo>
                  <a:lnTo>
                    <a:pt x="233635" y="32471"/>
                  </a:lnTo>
                  <a:lnTo>
                    <a:pt x="230909" y="30387"/>
                  </a:lnTo>
                  <a:lnTo>
                    <a:pt x="228183" y="28302"/>
                  </a:lnTo>
                  <a:lnTo>
                    <a:pt x="225457" y="26298"/>
                  </a:lnTo>
                  <a:lnTo>
                    <a:pt x="222651" y="24293"/>
                  </a:lnTo>
                  <a:lnTo>
                    <a:pt x="219765" y="22449"/>
                  </a:lnTo>
                  <a:lnTo>
                    <a:pt x="216798" y="20605"/>
                  </a:lnTo>
                  <a:lnTo>
                    <a:pt x="213831" y="18841"/>
                  </a:lnTo>
                  <a:lnTo>
                    <a:pt x="210865" y="17158"/>
                  </a:lnTo>
                  <a:lnTo>
                    <a:pt x="207818" y="15554"/>
                  </a:lnTo>
                  <a:lnTo>
                    <a:pt x="204691" y="14031"/>
                  </a:lnTo>
                  <a:lnTo>
                    <a:pt x="201564" y="12588"/>
                  </a:lnTo>
                  <a:lnTo>
                    <a:pt x="198357" y="11144"/>
                  </a:lnTo>
                  <a:lnTo>
                    <a:pt x="195150" y="9862"/>
                  </a:lnTo>
                  <a:lnTo>
                    <a:pt x="191943" y="8659"/>
                  </a:lnTo>
                  <a:lnTo>
                    <a:pt x="188576" y="7456"/>
                  </a:lnTo>
                  <a:lnTo>
                    <a:pt x="185289" y="6414"/>
                  </a:lnTo>
                  <a:lnTo>
                    <a:pt x="181921" y="5372"/>
                  </a:lnTo>
                  <a:lnTo>
                    <a:pt x="178473" y="4490"/>
                  </a:lnTo>
                  <a:lnTo>
                    <a:pt x="175106" y="3608"/>
                  </a:lnTo>
                  <a:lnTo>
                    <a:pt x="171578" y="2886"/>
                  </a:lnTo>
                  <a:lnTo>
                    <a:pt x="168131" y="2245"/>
                  </a:lnTo>
                  <a:lnTo>
                    <a:pt x="164603" y="1604"/>
                  </a:lnTo>
                  <a:lnTo>
                    <a:pt x="161075" y="1122"/>
                  </a:lnTo>
                  <a:lnTo>
                    <a:pt x="157467" y="722"/>
                  </a:lnTo>
                  <a:lnTo>
                    <a:pt x="153859" y="401"/>
                  </a:lnTo>
                  <a:lnTo>
                    <a:pt x="150251" y="160"/>
                  </a:lnTo>
                  <a:lnTo>
                    <a:pt x="146563" y="80"/>
                  </a:lnTo>
                  <a:lnTo>
                    <a:pt x="142875" y="0"/>
                  </a:lnTo>
                  <a:close/>
                </a:path>
              </a:pathLst>
            </a:custGeom>
            <a:gradFill>
              <a:gsLst>
                <a:gs pos="0">
                  <a:srgbClr val="BFD7FF"/>
                </a:gs>
                <a:gs pos="50000">
                  <a:srgbClr val="CADEFF"/>
                </a:gs>
                <a:gs pos="100000">
                  <a:srgbClr val="E3EEFF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350" name="Google Shape;350;p37"/>
            <p:cNvSpPr/>
            <p:nvPr/>
          </p:nvSpPr>
          <p:spPr>
            <a:xfrm>
              <a:off x="2057711" y="2881362"/>
              <a:ext cx="1255157" cy="625105"/>
            </a:xfrm>
            <a:custGeom>
              <a:rect b="b" l="l" r="r" t="t"/>
              <a:pathLst>
                <a:path extrusionOk="0" h="142393" w="285750">
                  <a:moveTo>
                    <a:pt x="142875" y="0"/>
                  </a:moveTo>
                  <a:lnTo>
                    <a:pt x="139187" y="80"/>
                  </a:lnTo>
                  <a:lnTo>
                    <a:pt x="135499" y="160"/>
                  </a:lnTo>
                  <a:lnTo>
                    <a:pt x="131891" y="401"/>
                  </a:lnTo>
                  <a:lnTo>
                    <a:pt x="128283" y="722"/>
                  </a:lnTo>
                  <a:lnTo>
                    <a:pt x="124675" y="1122"/>
                  </a:lnTo>
                  <a:lnTo>
                    <a:pt x="121147" y="1604"/>
                  </a:lnTo>
                  <a:lnTo>
                    <a:pt x="117619" y="2245"/>
                  </a:lnTo>
                  <a:lnTo>
                    <a:pt x="114172" y="2886"/>
                  </a:lnTo>
                  <a:lnTo>
                    <a:pt x="110644" y="3608"/>
                  </a:lnTo>
                  <a:lnTo>
                    <a:pt x="107277" y="4490"/>
                  </a:lnTo>
                  <a:lnTo>
                    <a:pt x="103829" y="5372"/>
                  </a:lnTo>
                  <a:lnTo>
                    <a:pt x="100461" y="6414"/>
                  </a:lnTo>
                  <a:lnTo>
                    <a:pt x="97174" y="7456"/>
                  </a:lnTo>
                  <a:lnTo>
                    <a:pt x="93807" y="8659"/>
                  </a:lnTo>
                  <a:lnTo>
                    <a:pt x="90600" y="9862"/>
                  </a:lnTo>
                  <a:lnTo>
                    <a:pt x="87393" y="11144"/>
                  </a:lnTo>
                  <a:lnTo>
                    <a:pt x="84186" y="12588"/>
                  </a:lnTo>
                  <a:lnTo>
                    <a:pt x="81059" y="14031"/>
                  </a:lnTo>
                  <a:lnTo>
                    <a:pt x="77932" y="15554"/>
                  </a:lnTo>
                  <a:lnTo>
                    <a:pt x="74885" y="17158"/>
                  </a:lnTo>
                  <a:lnTo>
                    <a:pt x="71919" y="18841"/>
                  </a:lnTo>
                  <a:lnTo>
                    <a:pt x="68952" y="20605"/>
                  </a:lnTo>
                  <a:lnTo>
                    <a:pt x="65985" y="22449"/>
                  </a:lnTo>
                  <a:lnTo>
                    <a:pt x="63099" y="24293"/>
                  </a:lnTo>
                  <a:lnTo>
                    <a:pt x="60293" y="26298"/>
                  </a:lnTo>
                  <a:lnTo>
                    <a:pt x="57567" y="28302"/>
                  </a:lnTo>
                  <a:lnTo>
                    <a:pt x="54841" y="30387"/>
                  </a:lnTo>
                  <a:lnTo>
                    <a:pt x="52115" y="32471"/>
                  </a:lnTo>
                  <a:lnTo>
                    <a:pt x="49549" y="34716"/>
                  </a:lnTo>
                  <a:lnTo>
                    <a:pt x="46984" y="36961"/>
                  </a:lnTo>
                  <a:lnTo>
                    <a:pt x="44418" y="39286"/>
                  </a:lnTo>
                  <a:lnTo>
                    <a:pt x="42013" y="41692"/>
                  </a:lnTo>
                  <a:lnTo>
                    <a:pt x="39607" y="44097"/>
                  </a:lnTo>
                  <a:lnTo>
                    <a:pt x="37282" y="46663"/>
                  </a:lnTo>
                  <a:lnTo>
                    <a:pt x="35037" y="49228"/>
                  </a:lnTo>
                  <a:lnTo>
                    <a:pt x="32792" y="51794"/>
                  </a:lnTo>
                  <a:lnTo>
                    <a:pt x="30628" y="54440"/>
                  </a:lnTo>
                  <a:lnTo>
                    <a:pt x="28543" y="57166"/>
                  </a:lnTo>
                  <a:lnTo>
                    <a:pt x="26539" y="59972"/>
                  </a:lnTo>
                  <a:lnTo>
                    <a:pt x="24534" y="62778"/>
                  </a:lnTo>
                  <a:lnTo>
                    <a:pt x="22690" y="65664"/>
                  </a:lnTo>
                  <a:lnTo>
                    <a:pt x="20846" y="68551"/>
                  </a:lnTo>
                  <a:lnTo>
                    <a:pt x="19082" y="71517"/>
                  </a:lnTo>
                  <a:lnTo>
                    <a:pt x="17398" y="74484"/>
                  </a:lnTo>
                  <a:lnTo>
                    <a:pt x="15795" y="77530"/>
                  </a:lnTo>
                  <a:lnTo>
                    <a:pt x="14271" y="80657"/>
                  </a:lnTo>
                  <a:lnTo>
                    <a:pt x="12748" y="83784"/>
                  </a:lnTo>
                  <a:lnTo>
                    <a:pt x="11385" y="86911"/>
                  </a:lnTo>
                  <a:lnTo>
                    <a:pt x="10022" y="90198"/>
                  </a:lnTo>
                  <a:lnTo>
                    <a:pt x="8819" y="93405"/>
                  </a:lnTo>
                  <a:lnTo>
                    <a:pt x="7617" y="96693"/>
                  </a:lnTo>
                  <a:lnTo>
                    <a:pt x="6574" y="100060"/>
                  </a:lnTo>
                  <a:lnTo>
                    <a:pt x="5532" y="103427"/>
                  </a:lnTo>
                  <a:lnTo>
                    <a:pt x="4570" y="106795"/>
                  </a:lnTo>
                  <a:lnTo>
                    <a:pt x="3768" y="110242"/>
                  </a:lnTo>
                  <a:lnTo>
                    <a:pt x="2967" y="113690"/>
                  </a:lnTo>
                  <a:lnTo>
                    <a:pt x="2325" y="117137"/>
                  </a:lnTo>
                  <a:lnTo>
                    <a:pt x="1684" y="120665"/>
                  </a:lnTo>
                  <a:lnTo>
                    <a:pt x="1203" y="124273"/>
                  </a:lnTo>
                  <a:lnTo>
                    <a:pt x="802" y="127801"/>
                  </a:lnTo>
                  <a:lnTo>
                    <a:pt x="481" y="131409"/>
                  </a:lnTo>
                  <a:lnTo>
                    <a:pt x="241" y="135097"/>
                  </a:lnTo>
                  <a:lnTo>
                    <a:pt x="80" y="138705"/>
                  </a:lnTo>
                  <a:lnTo>
                    <a:pt x="0" y="142393"/>
                  </a:lnTo>
                  <a:lnTo>
                    <a:pt x="285750" y="142393"/>
                  </a:lnTo>
                  <a:lnTo>
                    <a:pt x="285670" y="138705"/>
                  </a:lnTo>
                  <a:lnTo>
                    <a:pt x="285509" y="135097"/>
                  </a:lnTo>
                  <a:lnTo>
                    <a:pt x="285269" y="131409"/>
                  </a:lnTo>
                  <a:lnTo>
                    <a:pt x="284948" y="127801"/>
                  </a:lnTo>
                  <a:lnTo>
                    <a:pt x="284547" y="124273"/>
                  </a:lnTo>
                  <a:lnTo>
                    <a:pt x="284066" y="120665"/>
                  </a:lnTo>
                  <a:lnTo>
                    <a:pt x="283425" y="117137"/>
                  </a:lnTo>
                  <a:lnTo>
                    <a:pt x="282783" y="113690"/>
                  </a:lnTo>
                  <a:lnTo>
                    <a:pt x="281982" y="110242"/>
                  </a:lnTo>
                  <a:lnTo>
                    <a:pt x="281180" y="106795"/>
                  </a:lnTo>
                  <a:lnTo>
                    <a:pt x="280218" y="103427"/>
                  </a:lnTo>
                  <a:lnTo>
                    <a:pt x="279176" y="100060"/>
                  </a:lnTo>
                  <a:lnTo>
                    <a:pt x="278133" y="96693"/>
                  </a:lnTo>
                  <a:lnTo>
                    <a:pt x="276931" y="93405"/>
                  </a:lnTo>
                  <a:lnTo>
                    <a:pt x="275728" y="90198"/>
                  </a:lnTo>
                  <a:lnTo>
                    <a:pt x="274365" y="86911"/>
                  </a:lnTo>
                  <a:lnTo>
                    <a:pt x="273002" y="83784"/>
                  </a:lnTo>
                  <a:lnTo>
                    <a:pt x="271479" y="80657"/>
                  </a:lnTo>
                  <a:lnTo>
                    <a:pt x="269955" y="77530"/>
                  </a:lnTo>
                  <a:lnTo>
                    <a:pt x="268352" y="74484"/>
                  </a:lnTo>
                  <a:lnTo>
                    <a:pt x="266668" y="71517"/>
                  </a:lnTo>
                  <a:lnTo>
                    <a:pt x="264904" y="68551"/>
                  </a:lnTo>
                  <a:lnTo>
                    <a:pt x="263060" y="65664"/>
                  </a:lnTo>
                  <a:lnTo>
                    <a:pt x="261216" y="62778"/>
                  </a:lnTo>
                  <a:lnTo>
                    <a:pt x="259212" y="59972"/>
                  </a:lnTo>
                  <a:lnTo>
                    <a:pt x="257207" y="57166"/>
                  </a:lnTo>
                  <a:lnTo>
                    <a:pt x="255122" y="54440"/>
                  </a:lnTo>
                  <a:lnTo>
                    <a:pt x="252958" y="51794"/>
                  </a:lnTo>
                  <a:lnTo>
                    <a:pt x="250713" y="49228"/>
                  </a:lnTo>
                  <a:lnTo>
                    <a:pt x="248468" y="46663"/>
                  </a:lnTo>
                  <a:lnTo>
                    <a:pt x="246143" y="44097"/>
                  </a:lnTo>
                  <a:lnTo>
                    <a:pt x="243737" y="41692"/>
                  </a:lnTo>
                  <a:lnTo>
                    <a:pt x="241332" y="39286"/>
                  </a:lnTo>
                  <a:lnTo>
                    <a:pt x="238766" y="36961"/>
                  </a:lnTo>
                  <a:lnTo>
                    <a:pt x="236201" y="34716"/>
                  </a:lnTo>
                  <a:lnTo>
                    <a:pt x="233635" y="32471"/>
                  </a:lnTo>
                  <a:lnTo>
                    <a:pt x="230909" y="30387"/>
                  </a:lnTo>
                  <a:lnTo>
                    <a:pt x="228183" y="28302"/>
                  </a:lnTo>
                  <a:lnTo>
                    <a:pt x="225457" y="26298"/>
                  </a:lnTo>
                  <a:lnTo>
                    <a:pt x="222651" y="24293"/>
                  </a:lnTo>
                  <a:lnTo>
                    <a:pt x="219765" y="22449"/>
                  </a:lnTo>
                  <a:lnTo>
                    <a:pt x="216798" y="20605"/>
                  </a:lnTo>
                  <a:lnTo>
                    <a:pt x="213831" y="18841"/>
                  </a:lnTo>
                  <a:lnTo>
                    <a:pt x="210865" y="17158"/>
                  </a:lnTo>
                  <a:lnTo>
                    <a:pt x="207818" y="15554"/>
                  </a:lnTo>
                  <a:lnTo>
                    <a:pt x="204691" y="14031"/>
                  </a:lnTo>
                  <a:lnTo>
                    <a:pt x="201564" y="12588"/>
                  </a:lnTo>
                  <a:lnTo>
                    <a:pt x="198357" y="11144"/>
                  </a:lnTo>
                  <a:lnTo>
                    <a:pt x="195150" y="9862"/>
                  </a:lnTo>
                  <a:lnTo>
                    <a:pt x="191943" y="8659"/>
                  </a:lnTo>
                  <a:lnTo>
                    <a:pt x="188576" y="7456"/>
                  </a:lnTo>
                  <a:lnTo>
                    <a:pt x="185289" y="6414"/>
                  </a:lnTo>
                  <a:lnTo>
                    <a:pt x="181921" y="5372"/>
                  </a:lnTo>
                  <a:lnTo>
                    <a:pt x="178473" y="4490"/>
                  </a:lnTo>
                  <a:lnTo>
                    <a:pt x="175106" y="3608"/>
                  </a:lnTo>
                  <a:lnTo>
                    <a:pt x="171578" y="2886"/>
                  </a:lnTo>
                  <a:lnTo>
                    <a:pt x="168131" y="2245"/>
                  </a:lnTo>
                  <a:lnTo>
                    <a:pt x="164603" y="1604"/>
                  </a:lnTo>
                  <a:lnTo>
                    <a:pt x="161075" y="1122"/>
                  </a:lnTo>
                  <a:lnTo>
                    <a:pt x="157467" y="722"/>
                  </a:lnTo>
                  <a:lnTo>
                    <a:pt x="153859" y="401"/>
                  </a:lnTo>
                  <a:lnTo>
                    <a:pt x="150251" y="160"/>
                  </a:lnTo>
                  <a:lnTo>
                    <a:pt x="146563" y="80"/>
                  </a:lnTo>
                  <a:lnTo>
                    <a:pt x="142875" y="0"/>
                  </a:lnTo>
                  <a:close/>
                </a:path>
              </a:pathLst>
            </a:custGeom>
            <a:gradFill>
              <a:gsLst>
                <a:gs pos="0">
                  <a:srgbClr val="F7D3B8"/>
                </a:gs>
                <a:gs pos="48000">
                  <a:srgbClr val="F7D3B8">
                    <a:alpha val="29803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351" name="Google Shape;351;p37"/>
            <p:cNvSpPr/>
            <p:nvPr/>
          </p:nvSpPr>
          <p:spPr>
            <a:xfrm rot="10800000">
              <a:off x="2687138" y="2881485"/>
              <a:ext cx="627438" cy="624983"/>
            </a:xfrm>
            <a:custGeom>
              <a:rect b="b" l="l" r="r" t="t"/>
              <a:pathLst>
                <a:path extrusionOk="0" h="209550" w="210021">
                  <a:moveTo>
                    <a:pt x="210021" y="0"/>
                  </a:moveTo>
                  <a:lnTo>
                    <a:pt x="204593" y="118"/>
                  </a:lnTo>
                  <a:lnTo>
                    <a:pt x="199284" y="236"/>
                  </a:lnTo>
                  <a:lnTo>
                    <a:pt x="193856" y="590"/>
                  </a:lnTo>
                  <a:lnTo>
                    <a:pt x="188547" y="1062"/>
                  </a:lnTo>
                  <a:lnTo>
                    <a:pt x="183355" y="1652"/>
                  </a:lnTo>
                  <a:lnTo>
                    <a:pt x="178046" y="2478"/>
                  </a:lnTo>
                  <a:lnTo>
                    <a:pt x="172854" y="3304"/>
                  </a:lnTo>
                  <a:lnTo>
                    <a:pt x="167781" y="4248"/>
                  </a:lnTo>
                  <a:lnTo>
                    <a:pt x="162707" y="5428"/>
                  </a:lnTo>
                  <a:lnTo>
                    <a:pt x="157634" y="6607"/>
                  </a:lnTo>
                  <a:lnTo>
                    <a:pt x="152678" y="8023"/>
                  </a:lnTo>
                  <a:lnTo>
                    <a:pt x="147723" y="9439"/>
                  </a:lnTo>
                  <a:lnTo>
                    <a:pt x="142767" y="11091"/>
                  </a:lnTo>
                  <a:lnTo>
                    <a:pt x="137930" y="12743"/>
                  </a:lnTo>
                  <a:lnTo>
                    <a:pt x="133092" y="14631"/>
                  </a:lnTo>
                  <a:lnTo>
                    <a:pt x="128372" y="16519"/>
                  </a:lnTo>
                  <a:lnTo>
                    <a:pt x="123771" y="18524"/>
                  </a:lnTo>
                  <a:lnTo>
                    <a:pt x="119169" y="20766"/>
                  </a:lnTo>
                  <a:lnTo>
                    <a:pt x="114568" y="23008"/>
                  </a:lnTo>
                  <a:lnTo>
                    <a:pt x="110084" y="25368"/>
                  </a:lnTo>
                  <a:lnTo>
                    <a:pt x="105718" y="27846"/>
                  </a:lnTo>
                  <a:lnTo>
                    <a:pt x="101353" y="30441"/>
                  </a:lnTo>
                  <a:lnTo>
                    <a:pt x="96987" y="33037"/>
                  </a:lnTo>
                  <a:lnTo>
                    <a:pt x="92740" y="35869"/>
                  </a:lnTo>
                  <a:lnTo>
                    <a:pt x="88610" y="38701"/>
                  </a:lnTo>
                  <a:lnTo>
                    <a:pt x="84598" y="41650"/>
                  </a:lnTo>
                  <a:lnTo>
                    <a:pt x="80587" y="44718"/>
                  </a:lnTo>
                  <a:lnTo>
                    <a:pt x="76693" y="47904"/>
                  </a:lnTo>
                  <a:lnTo>
                    <a:pt x="72799" y="51208"/>
                  </a:lnTo>
                  <a:lnTo>
                    <a:pt x="69024" y="54511"/>
                  </a:lnTo>
                  <a:lnTo>
                    <a:pt x="65366" y="57933"/>
                  </a:lnTo>
                  <a:lnTo>
                    <a:pt x="61708" y="61473"/>
                  </a:lnTo>
                  <a:lnTo>
                    <a:pt x="58169" y="65012"/>
                  </a:lnTo>
                  <a:lnTo>
                    <a:pt x="54747" y="68670"/>
                  </a:lnTo>
                  <a:lnTo>
                    <a:pt x="51443" y="72446"/>
                  </a:lnTo>
                  <a:lnTo>
                    <a:pt x="48140" y="76339"/>
                  </a:lnTo>
                  <a:lnTo>
                    <a:pt x="45072" y="80233"/>
                  </a:lnTo>
                  <a:lnTo>
                    <a:pt x="42004" y="84245"/>
                  </a:lnTo>
                  <a:lnTo>
                    <a:pt x="38936" y="88256"/>
                  </a:lnTo>
                  <a:lnTo>
                    <a:pt x="36105" y="92386"/>
                  </a:lnTo>
                  <a:lnTo>
                    <a:pt x="33273" y="96634"/>
                  </a:lnTo>
                  <a:lnTo>
                    <a:pt x="30677" y="100881"/>
                  </a:lnTo>
                  <a:lnTo>
                    <a:pt x="28081" y="105247"/>
                  </a:lnTo>
                  <a:lnTo>
                    <a:pt x="25604" y="109731"/>
                  </a:lnTo>
                  <a:lnTo>
                    <a:pt x="23244" y="114214"/>
                  </a:lnTo>
                  <a:lnTo>
                    <a:pt x="20884" y="118698"/>
                  </a:lnTo>
                  <a:lnTo>
                    <a:pt x="18760" y="123299"/>
                  </a:lnTo>
                  <a:lnTo>
                    <a:pt x="16754" y="128019"/>
                  </a:lnTo>
                  <a:lnTo>
                    <a:pt x="14749" y="132739"/>
                  </a:lnTo>
                  <a:lnTo>
                    <a:pt x="12979" y="137576"/>
                  </a:lnTo>
                  <a:lnTo>
                    <a:pt x="11209" y="142414"/>
                  </a:lnTo>
                  <a:lnTo>
                    <a:pt x="9557" y="147251"/>
                  </a:lnTo>
                  <a:lnTo>
                    <a:pt x="8141" y="152207"/>
                  </a:lnTo>
                  <a:lnTo>
                    <a:pt x="6725" y="157163"/>
                  </a:lnTo>
                  <a:lnTo>
                    <a:pt x="5546" y="162236"/>
                  </a:lnTo>
                  <a:lnTo>
                    <a:pt x="4366" y="167310"/>
                  </a:lnTo>
                  <a:lnTo>
                    <a:pt x="3422" y="172501"/>
                  </a:lnTo>
                  <a:lnTo>
                    <a:pt x="2478" y="177693"/>
                  </a:lnTo>
                  <a:lnTo>
                    <a:pt x="1770" y="182884"/>
                  </a:lnTo>
                  <a:lnTo>
                    <a:pt x="1180" y="188076"/>
                  </a:lnTo>
                  <a:lnTo>
                    <a:pt x="708" y="193385"/>
                  </a:lnTo>
                  <a:lnTo>
                    <a:pt x="354" y="198813"/>
                  </a:lnTo>
                  <a:lnTo>
                    <a:pt x="118" y="204122"/>
                  </a:lnTo>
                  <a:lnTo>
                    <a:pt x="0" y="209550"/>
                  </a:lnTo>
                  <a:lnTo>
                    <a:pt x="210021" y="209550"/>
                  </a:lnTo>
                  <a:lnTo>
                    <a:pt x="210021" y="0"/>
                  </a:lnTo>
                  <a:close/>
                </a:path>
              </a:pathLst>
            </a:custGeom>
            <a:solidFill>
              <a:srgbClr val="E0D3A4"/>
            </a:soli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352" name="Google Shape;352;p37"/>
            <p:cNvSpPr/>
            <p:nvPr/>
          </p:nvSpPr>
          <p:spPr>
            <a:xfrm flipH="1" rot="10800000">
              <a:off x="3317085" y="2881475"/>
              <a:ext cx="627438" cy="624983"/>
            </a:xfrm>
            <a:custGeom>
              <a:rect b="b" l="l" r="r" t="t"/>
              <a:pathLst>
                <a:path extrusionOk="0" h="209550" w="210021">
                  <a:moveTo>
                    <a:pt x="210021" y="0"/>
                  </a:moveTo>
                  <a:lnTo>
                    <a:pt x="204593" y="118"/>
                  </a:lnTo>
                  <a:lnTo>
                    <a:pt x="199284" y="236"/>
                  </a:lnTo>
                  <a:lnTo>
                    <a:pt x="193856" y="590"/>
                  </a:lnTo>
                  <a:lnTo>
                    <a:pt x="188547" y="1062"/>
                  </a:lnTo>
                  <a:lnTo>
                    <a:pt x="183355" y="1652"/>
                  </a:lnTo>
                  <a:lnTo>
                    <a:pt x="178046" y="2478"/>
                  </a:lnTo>
                  <a:lnTo>
                    <a:pt x="172854" y="3304"/>
                  </a:lnTo>
                  <a:lnTo>
                    <a:pt x="167781" y="4248"/>
                  </a:lnTo>
                  <a:lnTo>
                    <a:pt x="162707" y="5428"/>
                  </a:lnTo>
                  <a:lnTo>
                    <a:pt x="157634" y="6607"/>
                  </a:lnTo>
                  <a:lnTo>
                    <a:pt x="152678" y="8023"/>
                  </a:lnTo>
                  <a:lnTo>
                    <a:pt x="147723" y="9439"/>
                  </a:lnTo>
                  <a:lnTo>
                    <a:pt x="142767" y="11091"/>
                  </a:lnTo>
                  <a:lnTo>
                    <a:pt x="137930" y="12743"/>
                  </a:lnTo>
                  <a:lnTo>
                    <a:pt x="133092" y="14631"/>
                  </a:lnTo>
                  <a:lnTo>
                    <a:pt x="128372" y="16519"/>
                  </a:lnTo>
                  <a:lnTo>
                    <a:pt x="123771" y="18524"/>
                  </a:lnTo>
                  <a:lnTo>
                    <a:pt x="119169" y="20766"/>
                  </a:lnTo>
                  <a:lnTo>
                    <a:pt x="114568" y="23008"/>
                  </a:lnTo>
                  <a:lnTo>
                    <a:pt x="110084" y="25368"/>
                  </a:lnTo>
                  <a:lnTo>
                    <a:pt x="105718" y="27846"/>
                  </a:lnTo>
                  <a:lnTo>
                    <a:pt x="101353" y="30441"/>
                  </a:lnTo>
                  <a:lnTo>
                    <a:pt x="96987" y="33037"/>
                  </a:lnTo>
                  <a:lnTo>
                    <a:pt x="92740" y="35869"/>
                  </a:lnTo>
                  <a:lnTo>
                    <a:pt x="88610" y="38701"/>
                  </a:lnTo>
                  <a:lnTo>
                    <a:pt x="84598" y="41650"/>
                  </a:lnTo>
                  <a:lnTo>
                    <a:pt x="80587" y="44718"/>
                  </a:lnTo>
                  <a:lnTo>
                    <a:pt x="76693" y="47904"/>
                  </a:lnTo>
                  <a:lnTo>
                    <a:pt x="72799" y="51208"/>
                  </a:lnTo>
                  <a:lnTo>
                    <a:pt x="69024" y="54511"/>
                  </a:lnTo>
                  <a:lnTo>
                    <a:pt x="65366" y="57933"/>
                  </a:lnTo>
                  <a:lnTo>
                    <a:pt x="61708" y="61473"/>
                  </a:lnTo>
                  <a:lnTo>
                    <a:pt x="58169" y="65012"/>
                  </a:lnTo>
                  <a:lnTo>
                    <a:pt x="54747" y="68670"/>
                  </a:lnTo>
                  <a:lnTo>
                    <a:pt x="51443" y="72446"/>
                  </a:lnTo>
                  <a:lnTo>
                    <a:pt x="48140" y="76339"/>
                  </a:lnTo>
                  <a:lnTo>
                    <a:pt x="45072" y="80233"/>
                  </a:lnTo>
                  <a:lnTo>
                    <a:pt x="42004" y="84245"/>
                  </a:lnTo>
                  <a:lnTo>
                    <a:pt x="38936" y="88256"/>
                  </a:lnTo>
                  <a:lnTo>
                    <a:pt x="36105" y="92386"/>
                  </a:lnTo>
                  <a:lnTo>
                    <a:pt x="33273" y="96634"/>
                  </a:lnTo>
                  <a:lnTo>
                    <a:pt x="30677" y="100881"/>
                  </a:lnTo>
                  <a:lnTo>
                    <a:pt x="28081" y="105247"/>
                  </a:lnTo>
                  <a:lnTo>
                    <a:pt x="25604" y="109731"/>
                  </a:lnTo>
                  <a:lnTo>
                    <a:pt x="23244" y="114214"/>
                  </a:lnTo>
                  <a:lnTo>
                    <a:pt x="20884" y="118698"/>
                  </a:lnTo>
                  <a:lnTo>
                    <a:pt x="18760" y="123299"/>
                  </a:lnTo>
                  <a:lnTo>
                    <a:pt x="16754" y="128019"/>
                  </a:lnTo>
                  <a:lnTo>
                    <a:pt x="14749" y="132739"/>
                  </a:lnTo>
                  <a:lnTo>
                    <a:pt x="12979" y="137576"/>
                  </a:lnTo>
                  <a:lnTo>
                    <a:pt x="11209" y="142414"/>
                  </a:lnTo>
                  <a:lnTo>
                    <a:pt x="9557" y="147251"/>
                  </a:lnTo>
                  <a:lnTo>
                    <a:pt x="8141" y="152207"/>
                  </a:lnTo>
                  <a:lnTo>
                    <a:pt x="6725" y="157163"/>
                  </a:lnTo>
                  <a:lnTo>
                    <a:pt x="5546" y="162236"/>
                  </a:lnTo>
                  <a:lnTo>
                    <a:pt x="4366" y="167310"/>
                  </a:lnTo>
                  <a:lnTo>
                    <a:pt x="3422" y="172501"/>
                  </a:lnTo>
                  <a:lnTo>
                    <a:pt x="2478" y="177693"/>
                  </a:lnTo>
                  <a:lnTo>
                    <a:pt x="1770" y="182884"/>
                  </a:lnTo>
                  <a:lnTo>
                    <a:pt x="1180" y="188076"/>
                  </a:lnTo>
                  <a:lnTo>
                    <a:pt x="708" y="193385"/>
                  </a:lnTo>
                  <a:lnTo>
                    <a:pt x="354" y="198813"/>
                  </a:lnTo>
                  <a:lnTo>
                    <a:pt x="118" y="204122"/>
                  </a:lnTo>
                  <a:lnTo>
                    <a:pt x="0" y="209550"/>
                  </a:lnTo>
                  <a:lnTo>
                    <a:pt x="210021" y="209550"/>
                  </a:lnTo>
                  <a:lnTo>
                    <a:pt x="210021" y="0"/>
                  </a:lnTo>
                  <a:close/>
                </a:path>
              </a:pathLst>
            </a:custGeom>
            <a:solidFill>
              <a:srgbClr val="F1E398"/>
            </a:soli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353" name="Google Shape;353;p37"/>
            <p:cNvSpPr/>
            <p:nvPr/>
          </p:nvSpPr>
          <p:spPr>
            <a:xfrm>
              <a:off x="5199663" y="1634674"/>
              <a:ext cx="1255157" cy="625105"/>
            </a:xfrm>
            <a:custGeom>
              <a:rect b="b" l="l" r="r" t="t"/>
              <a:pathLst>
                <a:path extrusionOk="0" h="142393" w="285750">
                  <a:moveTo>
                    <a:pt x="142875" y="0"/>
                  </a:moveTo>
                  <a:lnTo>
                    <a:pt x="139187" y="80"/>
                  </a:lnTo>
                  <a:lnTo>
                    <a:pt x="135499" y="160"/>
                  </a:lnTo>
                  <a:lnTo>
                    <a:pt x="131891" y="401"/>
                  </a:lnTo>
                  <a:lnTo>
                    <a:pt x="128283" y="722"/>
                  </a:lnTo>
                  <a:lnTo>
                    <a:pt x="124675" y="1122"/>
                  </a:lnTo>
                  <a:lnTo>
                    <a:pt x="121147" y="1604"/>
                  </a:lnTo>
                  <a:lnTo>
                    <a:pt x="117619" y="2245"/>
                  </a:lnTo>
                  <a:lnTo>
                    <a:pt x="114172" y="2886"/>
                  </a:lnTo>
                  <a:lnTo>
                    <a:pt x="110644" y="3608"/>
                  </a:lnTo>
                  <a:lnTo>
                    <a:pt x="107277" y="4490"/>
                  </a:lnTo>
                  <a:lnTo>
                    <a:pt x="103829" y="5372"/>
                  </a:lnTo>
                  <a:lnTo>
                    <a:pt x="100461" y="6414"/>
                  </a:lnTo>
                  <a:lnTo>
                    <a:pt x="97174" y="7456"/>
                  </a:lnTo>
                  <a:lnTo>
                    <a:pt x="93807" y="8659"/>
                  </a:lnTo>
                  <a:lnTo>
                    <a:pt x="90600" y="9862"/>
                  </a:lnTo>
                  <a:lnTo>
                    <a:pt x="87393" y="11144"/>
                  </a:lnTo>
                  <a:lnTo>
                    <a:pt x="84186" y="12588"/>
                  </a:lnTo>
                  <a:lnTo>
                    <a:pt x="81059" y="14031"/>
                  </a:lnTo>
                  <a:lnTo>
                    <a:pt x="77932" y="15554"/>
                  </a:lnTo>
                  <a:lnTo>
                    <a:pt x="74885" y="17158"/>
                  </a:lnTo>
                  <a:lnTo>
                    <a:pt x="71919" y="18841"/>
                  </a:lnTo>
                  <a:lnTo>
                    <a:pt x="68952" y="20605"/>
                  </a:lnTo>
                  <a:lnTo>
                    <a:pt x="65985" y="22449"/>
                  </a:lnTo>
                  <a:lnTo>
                    <a:pt x="63099" y="24293"/>
                  </a:lnTo>
                  <a:lnTo>
                    <a:pt x="60293" y="26298"/>
                  </a:lnTo>
                  <a:lnTo>
                    <a:pt x="57567" y="28302"/>
                  </a:lnTo>
                  <a:lnTo>
                    <a:pt x="54841" y="30387"/>
                  </a:lnTo>
                  <a:lnTo>
                    <a:pt x="52115" y="32471"/>
                  </a:lnTo>
                  <a:lnTo>
                    <a:pt x="49549" y="34716"/>
                  </a:lnTo>
                  <a:lnTo>
                    <a:pt x="46984" y="36961"/>
                  </a:lnTo>
                  <a:lnTo>
                    <a:pt x="44418" y="39286"/>
                  </a:lnTo>
                  <a:lnTo>
                    <a:pt x="42013" y="41692"/>
                  </a:lnTo>
                  <a:lnTo>
                    <a:pt x="39607" y="44097"/>
                  </a:lnTo>
                  <a:lnTo>
                    <a:pt x="37282" y="46663"/>
                  </a:lnTo>
                  <a:lnTo>
                    <a:pt x="35037" y="49228"/>
                  </a:lnTo>
                  <a:lnTo>
                    <a:pt x="32792" y="51794"/>
                  </a:lnTo>
                  <a:lnTo>
                    <a:pt x="30628" y="54440"/>
                  </a:lnTo>
                  <a:lnTo>
                    <a:pt x="28543" y="57166"/>
                  </a:lnTo>
                  <a:lnTo>
                    <a:pt x="26539" y="59972"/>
                  </a:lnTo>
                  <a:lnTo>
                    <a:pt x="24534" y="62778"/>
                  </a:lnTo>
                  <a:lnTo>
                    <a:pt x="22690" y="65664"/>
                  </a:lnTo>
                  <a:lnTo>
                    <a:pt x="20846" y="68551"/>
                  </a:lnTo>
                  <a:lnTo>
                    <a:pt x="19082" y="71517"/>
                  </a:lnTo>
                  <a:lnTo>
                    <a:pt x="17398" y="74484"/>
                  </a:lnTo>
                  <a:lnTo>
                    <a:pt x="15795" y="77530"/>
                  </a:lnTo>
                  <a:lnTo>
                    <a:pt x="14271" y="80657"/>
                  </a:lnTo>
                  <a:lnTo>
                    <a:pt x="12748" y="83784"/>
                  </a:lnTo>
                  <a:lnTo>
                    <a:pt x="11385" y="86911"/>
                  </a:lnTo>
                  <a:lnTo>
                    <a:pt x="10022" y="90198"/>
                  </a:lnTo>
                  <a:lnTo>
                    <a:pt x="8819" y="93405"/>
                  </a:lnTo>
                  <a:lnTo>
                    <a:pt x="7617" y="96693"/>
                  </a:lnTo>
                  <a:lnTo>
                    <a:pt x="6574" y="100060"/>
                  </a:lnTo>
                  <a:lnTo>
                    <a:pt x="5532" y="103427"/>
                  </a:lnTo>
                  <a:lnTo>
                    <a:pt x="4570" y="106795"/>
                  </a:lnTo>
                  <a:lnTo>
                    <a:pt x="3768" y="110242"/>
                  </a:lnTo>
                  <a:lnTo>
                    <a:pt x="2967" y="113690"/>
                  </a:lnTo>
                  <a:lnTo>
                    <a:pt x="2325" y="117137"/>
                  </a:lnTo>
                  <a:lnTo>
                    <a:pt x="1684" y="120665"/>
                  </a:lnTo>
                  <a:lnTo>
                    <a:pt x="1203" y="124273"/>
                  </a:lnTo>
                  <a:lnTo>
                    <a:pt x="802" y="127801"/>
                  </a:lnTo>
                  <a:lnTo>
                    <a:pt x="481" y="131409"/>
                  </a:lnTo>
                  <a:lnTo>
                    <a:pt x="241" y="135097"/>
                  </a:lnTo>
                  <a:lnTo>
                    <a:pt x="80" y="138705"/>
                  </a:lnTo>
                  <a:lnTo>
                    <a:pt x="0" y="142393"/>
                  </a:lnTo>
                  <a:lnTo>
                    <a:pt x="285750" y="142393"/>
                  </a:lnTo>
                  <a:lnTo>
                    <a:pt x="285670" y="138705"/>
                  </a:lnTo>
                  <a:lnTo>
                    <a:pt x="285509" y="135097"/>
                  </a:lnTo>
                  <a:lnTo>
                    <a:pt x="285269" y="131409"/>
                  </a:lnTo>
                  <a:lnTo>
                    <a:pt x="284948" y="127801"/>
                  </a:lnTo>
                  <a:lnTo>
                    <a:pt x="284547" y="124273"/>
                  </a:lnTo>
                  <a:lnTo>
                    <a:pt x="284066" y="120665"/>
                  </a:lnTo>
                  <a:lnTo>
                    <a:pt x="283425" y="117137"/>
                  </a:lnTo>
                  <a:lnTo>
                    <a:pt x="282783" y="113690"/>
                  </a:lnTo>
                  <a:lnTo>
                    <a:pt x="281982" y="110242"/>
                  </a:lnTo>
                  <a:lnTo>
                    <a:pt x="281180" y="106795"/>
                  </a:lnTo>
                  <a:lnTo>
                    <a:pt x="280218" y="103427"/>
                  </a:lnTo>
                  <a:lnTo>
                    <a:pt x="279176" y="100060"/>
                  </a:lnTo>
                  <a:lnTo>
                    <a:pt x="278133" y="96693"/>
                  </a:lnTo>
                  <a:lnTo>
                    <a:pt x="276931" y="93405"/>
                  </a:lnTo>
                  <a:lnTo>
                    <a:pt x="275728" y="90198"/>
                  </a:lnTo>
                  <a:lnTo>
                    <a:pt x="274365" y="86911"/>
                  </a:lnTo>
                  <a:lnTo>
                    <a:pt x="273002" y="83784"/>
                  </a:lnTo>
                  <a:lnTo>
                    <a:pt x="271479" y="80657"/>
                  </a:lnTo>
                  <a:lnTo>
                    <a:pt x="269955" y="77530"/>
                  </a:lnTo>
                  <a:lnTo>
                    <a:pt x="268352" y="74484"/>
                  </a:lnTo>
                  <a:lnTo>
                    <a:pt x="266668" y="71517"/>
                  </a:lnTo>
                  <a:lnTo>
                    <a:pt x="264904" y="68551"/>
                  </a:lnTo>
                  <a:lnTo>
                    <a:pt x="263060" y="65664"/>
                  </a:lnTo>
                  <a:lnTo>
                    <a:pt x="261216" y="62778"/>
                  </a:lnTo>
                  <a:lnTo>
                    <a:pt x="259212" y="59972"/>
                  </a:lnTo>
                  <a:lnTo>
                    <a:pt x="257207" y="57166"/>
                  </a:lnTo>
                  <a:lnTo>
                    <a:pt x="255122" y="54440"/>
                  </a:lnTo>
                  <a:lnTo>
                    <a:pt x="252958" y="51794"/>
                  </a:lnTo>
                  <a:lnTo>
                    <a:pt x="250713" y="49228"/>
                  </a:lnTo>
                  <a:lnTo>
                    <a:pt x="248468" y="46663"/>
                  </a:lnTo>
                  <a:lnTo>
                    <a:pt x="246143" y="44097"/>
                  </a:lnTo>
                  <a:lnTo>
                    <a:pt x="243737" y="41692"/>
                  </a:lnTo>
                  <a:lnTo>
                    <a:pt x="241332" y="39286"/>
                  </a:lnTo>
                  <a:lnTo>
                    <a:pt x="238766" y="36961"/>
                  </a:lnTo>
                  <a:lnTo>
                    <a:pt x="236201" y="34716"/>
                  </a:lnTo>
                  <a:lnTo>
                    <a:pt x="233635" y="32471"/>
                  </a:lnTo>
                  <a:lnTo>
                    <a:pt x="230909" y="30387"/>
                  </a:lnTo>
                  <a:lnTo>
                    <a:pt x="228183" y="28302"/>
                  </a:lnTo>
                  <a:lnTo>
                    <a:pt x="225457" y="26298"/>
                  </a:lnTo>
                  <a:lnTo>
                    <a:pt x="222651" y="24293"/>
                  </a:lnTo>
                  <a:lnTo>
                    <a:pt x="219765" y="22449"/>
                  </a:lnTo>
                  <a:lnTo>
                    <a:pt x="216798" y="20605"/>
                  </a:lnTo>
                  <a:lnTo>
                    <a:pt x="213831" y="18841"/>
                  </a:lnTo>
                  <a:lnTo>
                    <a:pt x="210865" y="17158"/>
                  </a:lnTo>
                  <a:lnTo>
                    <a:pt x="207818" y="15554"/>
                  </a:lnTo>
                  <a:lnTo>
                    <a:pt x="204691" y="14031"/>
                  </a:lnTo>
                  <a:lnTo>
                    <a:pt x="201564" y="12588"/>
                  </a:lnTo>
                  <a:lnTo>
                    <a:pt x="198357" y="11144"/>
                  </a:lnTo>
                  <a:lnTo>
                    <a:pt x="195150" y="9862"/>
                  </a:lnTo>
                  <a:lnTo>
                    <a:pt x="191943" y="8659"/>
                  </a:lnTo>
                  <a:lnTo>
                    <a:pt x="188576" y="7456"/>
                  </a:lnTo>
                  <a:lnTo>
                    <a:pt x="185289" y="6414"/>
                  </a:lnTo>
                  <a:lnTo>
                    <a:pt x="181921" y="5372"/>
                  </a:lnTo>
                  <a:lnTo>
                    <a:pt x="178473" y="4490"/>
                  </a:lnTo>
                  <a:lnTo>
                    <a:pt x="175106" y="3608"/>
                  </a:lnTo>
                  <a:lnTo>
                    <a:pt x="171578" y="2886"/>
                  </a:lnTo>
                  <a:lnTo>
                    <a:pt x="168131" y="2245"/>
                  </a:lnTo>
                  <a:lnTo>
                    <a:pt x="164603" y="1604"/>
                  </a:lnTo>
                  <a:lnTo>
                    <a:pt x="161075" y="1122"/>
                  </a:lnTo>
                  <a:lnTo>
                    <a:pt x="157467" y="722"/>
                  </a:lnTo>
                  <a:lnTo>
                    <a:pt x="153859" y="401"/>
                  </a:lnTo>
                  <a:lnTo>
                    <a:pt x="150251" y="160"/>
                  </a:lnTo>
                  <a:lnTo>
                    <a:pt x="146563" y="80"/>
                  </a:lnTo>
                  <a:lnTo>
                    <a:pt x="142875" y="0"/>
                  </a:lnTo>
                  <a:close/>
                </a:path>
              </a:pathLst>
            </a:custGeom>
            <a:gradFill>
              <a:gsLst>
                <a:gs pos="0">
                  <a:srgbClr val="F7D3B8"/>
                </a:gs>
                <a:gs pos="48000">
                  <a:srgbClr val="FFEBDC"/>
                </a:gs>
                <a:gs pos="100000">
                  <a:srgbClr val="F7F5E6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354" name="Google Shape;354;p37"/>
            <p:cNvSpPr/>
            <p:nvPr/>
          </p:nvSpPr>
          <p:spPr>
            <a:xfrm rot="10800000">
              <a:off x="5827660" y="2257603"/>
              <a:ext cx="627438" cy="624983"/>
            </a:xfrm>
            <a:custGeom>
              <a:rect b="b" l="l" r="r" t="t"/>
              <a:pathLst>
                <a:path extrusionOk="0" h="209550" w="210021">
                  <a:moveTo>
                    <a:pt x="210021" y="0"/>
                  </a:moveTo>
                  <a:lnTo>
                    <a:pt x="204593" y="118"/>
                  </a:lnTo>
                  <a:lnTo>
                    <a:pt x="199284" y="236"/>
                  </a:lnTo>
                  <a:lnTo>
                    <a:pt x="193856" y="590"/>
                  </a:lnTo>
                  <a:lnTo>
                    <a:pt x="188547" y="1062"/>
                  </a:lnTo>
                  <a:lnTo>
                    <a:pt x="183355" y="1652"/>
                  </a:lnTo>
                  <a:lnTo>
                    <a:pt x="178046" y="2478"/>
                  </a:lnTo>
                  <a:lnTo>
                    <a:pt x="172854" y="3304"/>
                  </a:lnTo>
                  <a:lnTo>
                    <a:pt x="167781" y="4248"/>
                  </a:lnTo>
                  <a:lnTo>
                    <a:pt x="162707" y="5428"/>
                  </a:lnTo>
                  <a:lnTo>
                    <a:pt x="157634" y="6607"/>
                  </a:lnTo>
                  <a:lnTo>
                    <a:pt x="152678" y="8023"/>
                  </a:lnTo>
                  <a:lnTo>
                    <a:pt x="147723" y="9439"/>
                  </a:lnTo>
                  <a:lnTo>
                    <a:pt x="142767" y="11091"/>
                  </a:lnTo>
                  <a:lnTo>
                    <a:pt x="137930" y="12743"/>
                  </a:lnTo>
                  <a:lnTo>
                    <a:pt x="133092" y="14631"/>
                  </a:lnTo>
                  <a:lnTo>
                    <a:pt x="128372" y="16519"/>
                  </a:lnTo>
                  <a:lnTo>
                    <a:pt x="123771" y="18524"/>
                  </a:lnTo>
                  <a:lnTo>
                    <a:pt x="119169" y="20766"/>
                  </a:lnTo>
                  <a:lnTo>
                    <a:pt x="114568" y="23008"/>
                  </a:lnTo>
                  <a:lnTo>
                    <a:pt x="110084" y="25368"/>
                  </a:lnTo>
                  <a:lnTo>
                    <a:pt x="105718" y="27846"/>
                  </a:lnTo>
                  <a:lnTo>
                    <a:pt x="101353" y="30441"/>
                  </a:lnTo>
                  <a:lnTo>
                    <a:pt x="96987" y="33037"/>
                  </a:lnTo>
                  <a:lnTo>
                    <a:pt x="92740" y="35869"/>
                  </a:lnTo>
                  <a:lnTo>
                    <a:pt x="88610" y="38701"/>
                  </a:lnTo>
                  <a:lnTo>
                    <a:pt x="84598" y="41650"/>
                  </a:lnTo>
                  <a:lnTo>
                    <a:pt x="80587" y="44718"/>
                  </a:lnTo>
                  <a:lnTo>
                    <a:pt x="76693" y="47904"/>
                  </a:lnTo>
                  <a:lnTo>
                    <a:pt x="72799" y="51208"/>
                  </a:lnTo>
                  <a:lnTo>
                    <a:pt x="69024" y="54511"/>
                  </a:lnTo>
                  <a:lnTo>
                    <a:pt x="65366" y="57933"/>
                  </a:lnTo>
                  <a:lnTo>
                    <a:pt x="61708" y="61473"/>
                  </a:lnTo>
                  <a:lnTo>
                    <a:pt x="58169" y="65012"/>
                  </a:lnTo>
                  <a:lnTo>
                    <a:pt x="54747" y="68670"/>
                  </a:lnTo>
                  <a:lnTo>
                    <a:pt x="51443" y="72446"/>
                  </a:lnTo>
                  <a:lnTo>
                    <a:pt x="48140" y="76339"/>
                  </a:lnTo>
                  <a:lnTo>
                    <a:pt x="45072" y="80233"/>
                  </a:lnTo>
                  <a:lnTo>
                    <a:pt x="42004" y="84245"/>
                  </a:lnTo>
                  <a:lnTo>
                    <a:pt x="38936" y="88256"/>
                  </a:lnTo>
                  <a:lnTo>
                    <a:pt x="36105" y="92386"/>
                  </a:lnTo>
                  <a:lnTo>
                    <a:pt x="33273" y="96634"/>
                  </a:lnTo>
                  <a:lnTo>
                    <a:pt x="30677" y="100881"/>
                  </a:lnTo>
                  <a:lnTo>
                    <a:pt x="28081" y="105247"/>
                  </a:lnTo>
                  <a:lnTo>
                    <a:pt x="25604" y="109731"/>
                  </a:lnTo>
                  <a:lnTo>
                    <a:pt x="23244" y="114214"/>
                  </a:lnTo>
                  <a:lnTo>
                    <a:pt x="20884" y="118698"/>
                  </a:lnTo>
                  <a:lnTo>
                    <a:pt x="18760" y="123299"/>
                  </a:lnTo>
                  <a:lnTo>
                    <a:pt x="16754" y="128019"/>
                  </a:lnTo>
                  <a:lnTo>
                    <a:pt x="14749" y="132739"/>
                  </a:lnTo>
                  <a:lnTo>
                    <a:pt x="12979" y="137576"/>
                  </a:lnTo>
                  <a:lnTo>
                    <a:pt x="11209" y="142414"/>
                  </a:lnTo>
                  <a:lnTo>
                    <a:pt x="9557" y="147251"/>
                  </a:lnTo>
                  <a:lnTo>
                    <a:pt x="8141" y="152207"/>
                  </a:lnTo>
                  <a:lnTo>
                    <a:pt x="6725" y="157163"/>
                  </a:lnTo>
                  <a:lnTo>
                    <a:pt x="5546" y="162236"/>
                  </a:lnTo>
                  <a:lnTo>
                    <a:pt x="4366" y="167310"/>
                  </a:lnTo>
                  <a:lnTo>
                    <a:pt x="3422" y="172501"/>
                  </a:lnTo>
                  <a:lnTo>
                    <a:pt x="2478" y="177693"/>
                  </a:lnTo>
                  <a:lnTo>
                    <a:pt x="1770" y="182884"/>
                  </a:lnTo>
                  <a:lnTo>
                    <a:pt x="1180" y="188076"/>
                  </a:lnTo>
                  <a:lnTo>
                    <a:pt x="708" y="193385"/>
                  </a:lnTo>
                  <a:lnTo>
                    <a:pt x="354" y="198813"/>
                  </a:lnTo>
                  <a:lnTo>
                    <a:pt x="118" y="204122"/>
                  </a:lnTo>
                  <a:lnTo>
                    <a:pt x="0" y="209550"/>
                  </a:lnTo>
                  <a:lnTo>
                    <a:pt x="210021" y="209550"/>
                  </a:lnTo>
                  <a:lnTo>
                    <a:pt x="210021" y="0"/>
                  </a:lnTo>
                  <a:close/>
                </a:path>
              </a:pathLst>
            </a:custGeom>
            <a:solidFill>
              <a:srgbClr val="F0EACE"/>
            </a:soli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355" name="Google Shape;355;p37"/>
            <p:cNvSpPr/>
            <p:nvPr/>
          </p:nvSpPr>
          <p:spPr>
            <a:xfrm flipH="1" rot="10800000">
              <a:off x="5829951" y="2883934"/>
              <a:ext cx="627438" cy="624983"/>
            </a:xfrm>
            <a:custGeom>
              <a:rect b="b" l="l" r="r" t="t"/>
              <a:pathLst>
                <a:path extrusionOk="0" h="209550" w="210021">
                  <a:moveTo>
                    <a:pt x="210021" y="0"/>
                  </a:moveTo>
                  <a:lnTo>
                    <a:pt x="204593" y="118"/>
                  </a:lnTo>
                  <a:lnTo>
                    <a:pt x="199284" y="236"/>
                  </a:lnTo>
                  <a:lnTo>
                    <a:pt x="193856" y="590"/>
                  </a:lnTo>
                  <a:lnTo>
                    <a:pt x="188547" y="1062"/>
                  </a:lnTo>
                  <a:lnTo>
                    <a:pt x="183355" y="1652"/>
                  </a:lnTo>
                  <a:lnTo>
                    <a:pt x="178046" y="2478"/>
                  </a:lnTo>
                  <a:lnTo>
                    <a:pt x="172854" y="3304"/>
                  </a:lnTo>
                  <a:lnTo>
                    <a:pt x="167781" y="4248"/>
                  </a:lnTo>
                  <a:lnTo>
                    <a:pt x="162707" y="5428"/>
                  </a:lnTo>
                  <a:lnTo>
                    <a:pt x="157634" y="6607"/>
                  </a:lnTo>
                  <a:lnTo>
                    <a:pt x="152678" y="8023"/>
                  </a:lnTo>
                  <a:lnTo>
                    <a:pt x="147723" y="9439"/>
                  </a:lnTo>
                  <a:lnTo>
                    <a:pt x="142767" y="11091"/>
                  </a:lnTo>
                  <a:lnTo>
                    <a:pt x="137930" y="12743"/>
                  </a:lnTo>
                  <a:lnTo>
                    <a:pt x="133092" y="14631"/>
                  </a:lnTo>
                  <a:lnTo>
                    <a:pt x="128372" y="16519"/>
                  </a:lnTo>
                  <a:lnTo>
                    <a:pt x="123771" y="18524"/>
                  </a:lnTo>
                  <a:lnTo>
                    <a:pt x="119169" y="20766"/>
                  </a:lnTo>
                  <a:lnTo>
                    <a:pt x="114568" y="23008"/>
                  </a:lnTo>
                  <a:lnTo>
                    <a:pt x="110084" y="25368"/>
                  </a:lnTo>
                  <a:lnTo>
                    <a:pt x="105718" y="27846"/>
                  </a:lnTo>
                  <a:lnTo>
                    <a:pt x="101353" y="30441"/>
                  </a:lnTo>
                  <a:lnTo>
                    <a:pt x="96987" y="33037"/>
                  </a:lnTo>
                  <a:lnTo>
                    <a:pt x="92740" y="35869"/>
                  </a:lnTo>
                  <a:lnTo>
                    <a:pt x="88610" y="38701"/>
                  </a:lnTo>
                  <a:lnTo>
                    <a:pt x="84598" y="41650"/>
                  </a:lnTo>
                  <a:lnTo>
                    <a:pt x="80587" y="44718"/>
                  </a:lnTo>
                  <a:lnTo>
                    <a:pt x="76693" y="47904"/>
                  </a:lnTo>
                  <a:lnTo>
                    <a:pt x="72799" y="51208"/>
                  </a:lnTo>
                  <a:lnTo>
                    <a:pt x="69024" y="54511"/>
                  </a:lnTo>
                  <a:lnTo>
                    <a:pt x="65366" y="57933"/>
                  </a:lnTo>
                  <a:lnTo>
                    <a:pt x="61708" y="61473"/>
                  </a:lnTo>
                  <a:lnTo>
                    <a:pt x="58169" y="65012"/>
                  </a:lnTo>
                  <a:lnTo>
                    <a:pt x="54747" y="68670"/>
                  </a:lnTo>
                  <a:lnTo>
                    <a:pt x="51443" y="72446"/>
                  </a:lnTo>
                  <a:lnTo>
                    <a:pt x="48140" y="76339"/>
                  </a:lnTo>
                  <a:lnTo>
                    <a:pt x="45072" y="80233"/>
                  </a:lnTo>
                  <a:lnTo>
                    <a:pt x="42004" y="84245"/>
                  </a:lnTo>
                  <a:lnTo>
                    <a:pt x="38936" y="88256"/>
                  </a:lnTo>
                  <a:lnTo>
                    <a:pt x="36105" y="92386"/>
                  </a:lnTo>
                  <a:lnTo>
                    <a:pt x="33273" y="96634"/>
                  </a:lnTo>
                  <a:lnTo>
                    <a:pt x="30677" y="100881"/>
                  </a:lnTo>
                  <a:lnTo>
                    <a:pt x="28081" y="105247"/>
                  </a:lnTo>
                  <a:lnTo>
                    <a:pt x="25604" y="109731"/>
                  </a:lnTo>
                  <a:lnTo>
                    <a:pt x="23244" y="114214"/>
                  </a:lnTo>
                  <a:lnTo>
                    <a:pt x="20884" y="118698"/>
                  </a:lnTo>
                  <a:lnTo>
                    <a:pt x="18760" y="123299"/>
                  </a:lnTo>
                  <a:lnTo>
                    <a:pt x="16754" y="128019"/>
                  </a:lnTo>
                  <a:lnTo>
                    <a:pt x="14749" y="132739"/>
                  </a:lnTo>
                  <a:lnTo>
                    <a:pt x="12979" y="137576"/>
                  </a:lnTo>
                  <a:lnTo>
                    <a:pt x="11209" y="142414"/>
                  </a:lnTo>
                  <a:lnTo>
                    <a:pt x="9557" y="147251"/>
                  </a:lnTo>
                  <a:lnTo>
                    <a:pt x="8141" y="152207"/>
                  </a:lnTo>
                  <a:lnTo>
                    <a:pt x="6725" y="157163"/>
                  </a:lnTo>
                  <a:lnTo>
                    <a:pt x="5546" y="162236"/>
                  </a:lnTo>
                  <a:lnTo>
                    <a:pt x="4366" y="167310"/>
                  </a:lnTo>
                  <a:lnTo>
                    <a:pt x="3422" y="172501"/>
                  </a:lnTo>
                  <a:lnTo>
                    <a:pt x="2478" y="177693"/>
                  </a:lnTo>
                  <a:lnTo>
                    <a:pt x="1770" y="182884"/>
                  </a:lnTo>
                  <a:lnTo>
                    <a:pt x="1180" y="188076"/>
                  </a:lnTo>
                  <a:lnTo>
                    <a:pt x="708" y="193385"/>
                  </a:lnTo>
                  <a:lnTo>
                    <a:pt x="354" y="198813"/>
                  </a:lnTo>
                  <a:lnTo>
                    <a:pt x="118" y="204122"/>
                  </a:lnTo>
                  <a:lnTo>
                    <a:pt x="0" y="209550"/>
                  </a:lnTo>
                  <a:lnTo>
                    <a:pt x="210021" y="209550"/>
                  </a:lnTo>
                  <a:lnTo>
                    <a:pt x="210021" y="0"/>
                  </a:lnTo>
                  <a:close/>
                </a:path>
              </a:pathLst>
            </a:custGeom>
            <a:solidFill>
              <a:srgbClr val="F1E398"/>
            </a:soli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356" name="Google Shape;356;p37"/>
            <p:cNvSpPr/>
            <p:nvPr/>
          </p:nvSpPr>
          <p:spPr>
            <a:xfrm>
              <a:off x="4543380" y="2257481"/>
              <a:ext cx="1255157" cy="625105"/>
            </a:xfrm>
            <a:custGeom>
              <a:rect b="b" l="l" r="r" t="t"/>
              <a:pathLst>
                <a:path extrusionOk="0" h="142393" w="285750">
                  <a:moveTo>
                    <a:pt x="142875" y="0"/>
                  </a:moveTo>
                  <a:lnTo>
                    <a:pt x="139187" y="80"/>
                  </a:lnTo>
                  <a:lnTo>
                    <a:pt x="135499" y="160"/>
                  </a:lnTo>
                  <a:lnTo>
                    <a:pt x="131891" y="401"/>
                  </a:lnTo>
                  <a:lnTo>
                    <a:pt x="128283" y="722"/>
                  </a:lnTo>
                  <a:lnTo>
                    <a:pt x="124675" y="1122"/>
                  </a:lnTo>
                  <a:lnTo>
                    <a:pt x="121147" y="1604"/>
                  </a:lnTo>
                  <a:lnTo>
                    <a:pt x="117619" y="2245"/>
                  </a:lnTo>
                  <a:lnTo>
                    <a:pt x="114172" y="2886"/>
                  </a:lnTo>
                  <a:lnTo>
                    <a:pt x="110644" y="3608"/>
                  </a:lnTo>
                  <a:lnTo>
                    <a:pt x="107277" y="4490"/>
                  </a:lnTo>
                  <a:lnTo>
                    <a:pt x="103829" y="5372"/>
                  </a:lnTo>
                  <a:lnTo>
                    <a:pt x="100461" y="6414"/>
                  </a:lnTo>
                  <a:lnTo>
                    <a:pt x="97174" y="7456"/>
                  </a:lnTo>
                  <a:lnTo>
                    <a:pt x="93807" y="8659"/>
                  </a:lnTo>
                  <a:lnTo>
                    <a:pt x="90600" y="9862"/>
                  </a:lnTo>
                  <a:lnTo>
                    <a:pt x="87393" y="11144"/>
                  </a:lnTo>
                  <a:lnTo>
                    <a:pt x="84186" y="12588"/>
                  </a:lnTo>
                  <a:lnTo>
                    <a:pt x="81059" y="14031"/>
                  </a:lnTo>
                  <a:lnTo>
                    <a:pt x="77932" y="15554"/>
                  </a:lnTo>
                  <a:lnTo>
                    <a:pt x="74885" y="17158"/>
                  </a:lnTo>
                  <a:lnTo>
                    <a:pt x="71919" y="18841"/>
                  </a:lnTo>
                  <a:lnTo>
                    <a:pt x="68952" y="20605"/>
                  </a:lnTo>
                  <a:lnTo>
                    <a:pt x="65985" y="22449"/>
                  </a:lnTo>
                  <a:lnTo>
                    <a:pt x="63099" y="24293"/>
                  </a:lnTo>
                  <a:lnTo>
                    <a:pt x="60293" y="26298"/>
                  </a:lnTo>
                  <a:lnTo>
                    <a:pt x="57567" y="28302"/>
                  </a:lnTo>
                  <a:lnTo>
                    <a:pt x="54841" y="30387"/>
                  </a:lnTo>
                  <a:lnTo>
                    <a:pt x="52115" y="32471"/>
                  </a:lnTo>
                  <a:lnTo>
                    <a:pt x="49549" y="34716"/>
                  </a:lnTo>
                  <a:lnTo>
                    <a:pt x="46984" y="36961"/>
                  </a:lnTo>
                  <a:lnTo>
                    <a:pt x="44418" y="39286"/>
                  </a:lnTo>
                  <a:lnTo>
                    <a:pt x="42013" y="41692"/>
                  </a:lnTo>
                  <a:lnTo>
                    <a:pt x="39607" y="44097"/>
                  </a:lnTo>
                  <a:lnTo>
                    <a:pt x="37282" y="46663"/>
                  </a:lnTo>
                  <a:lnTo>
                    <a:pt x="35037" y="49228"/>
                  </a:lnTo>
                  <a:lnTo>
                    <a:pt x="32792" y="51794"/>
                  </a:lnTo>
                  <a:lnTo>
                    <a:pt x="30628" y="54440"/>
                  </a:lnTo>
                  <a:lnTo>
                    <a:pt x="28543" y="57166"/>
                  </a:lnTo>
                  <a:lnTo>
                    <a:pt x="26539" y="59972"/>
                  </a:lnTo>
                  <a:lnTo>
                    <a:pt x="24534" y="62778"/>
                  </a:lnTo>
                  <a:lnTo>
                    <a:pt x="22690" y="65664"/>
                  </a:lnTo>
                  <a:lnTo>
                    <a:pt x="20846" y="68551"/>
                  </a:lnTo>
                  <a:lnTo>
                    <a:pt x="19082" y="71517"/>
                  </a:lnTo>
                  <a:lnTo>
                    <a:pt x="17398" y="74484"/>
                  </a:lnTo>
                  <a:lnTo>
                    <a:pt x="15795" y="77530"/>
                  </a:lnTo>
                  <a:lnTo>
                    <a:pt x="14271" y="80657"/>
                  </a:lnTo>
                  <a:lnTo>
                    <a:pt x="12748" y="83784"/>
                  </a:lnTo>
                  <a:lnTo>
                    <a:pt x="11385" y="86911"/>
                  </a:lnTo>
                  <a:lnTo>
                    <a:pt x="10022" y="90198"/>
                  </a:lnTo>
                  <a:lnTo>
                    <a:pt x="8819" y="93405"/>
                  </a:lnTo>
                  <a:lnTo>
                    <a:pt x="7617" y="96693"/>
                  </a:lnTo>
                  <a:lnTo>
                    <a:pt x="6574" y="100060"/>
                  </a:lnTo>
                  <a:lnTo>
                    <a:pt x="5532" y="103427"/>
                  </a:lnTo>
                  <a:lnTo>
                    <a:pt x="4570" y="106795"/>
                  </a:lnTo>
                  <a:lnTo>
                    <a:pt x="3768" y="110242"/>
                  </a:lnTo>
                  <a:lnTo>
                    <a:pt x="2967" y="113690"/>
                  </a:lnTo>
                  <a:lnTo>
                    <a:pt x="2325" y="117137"/>
                  </a:lnTo>
                  <a:lnTo>
                    <a:pt x="1684" y="120665"/>
                  </a:lnTo>
                  <a:lnTo>
                    <a:pt x="1203" y="124273"/>
                  </a:lnTo>
                  <a:lnTo>
                    <a:pt x="802" y="127801"/>
                  </a:lnTo>
                  <a:lnTo>
                    <a:pt x="481" y="131409"/>
                  </a:lnTo>
                  <a:lnTo>
                    <a:pt x="241" y="135097"/>
                  </a:lnTo>
                  <a:lnTo>
                    <a:pt x="80" y="138705"/>
                  </a:lnTo>
                  <a:lnTo>
                    <a:pt x="0" y="142393"/>
                  </a:lnTo>
                  <a:lnTo>
                    <a:pt x="285750" y="142393"/>
                  </a:lnTo>
                  <a:lnTo>
                    <a:pt x="285670" y="138705"/>
                  </a:lnTo>
                  <a:lnTo>
                    <a:pt x="285509" y="135097"/>
                  </a:lnTo>
                  <a:lnTo>
                    <a:pt x="285269" y="131409"/>
                  </a:lnTo>
                  <a:lnTo>
                    <a:pt x="284948" y="127801"/>
                  </a:lnTo>
                  <a:lnTo>
                    <a:pt x="284547" y="124273"/>
                  </a:lnTo>
                  <a:lnTo>
                    <a:pt x="284066" y="120665"/>
                  </a:lnTo>
                  <a:lnTo>
                    <a:pt x="283425" y="117137"/>
                  </a:lnTo>
                  <a:lnTo>
                    <a:pt x="282783" y="113690"/>
                  </a:lnTo>
                  <a:lnTo>
                    <a:pt x="281982" y="110242"/>
                  </a:lnTo>
                  <a:lnTo>
                    <a:pt x="281180" y="106795"/>
                  </a:lnTo>
                  <a:lnTo>
                    <a:pt x="280218" y="103427"/>
                  </a:lnTo>
                  <a:lnTo>
                    <a:pt x="279176" y="100060"/>
                  </a:lnTo>
                  <a:lnTo>
                    <a:pt x="278133" y="96693"/>
                  </a:lnTo>
                  <a:lnTo>
                    <a:pt x="276931" y="93405"/>
                  </a:lnTo>
                  <a:lnTo>
                    <a:pt x="275728" y="90198"/>
                  </a:lnTo>
                  <a:lnTo>
                    <a:pt x="274365" y="86911"/>
                  </a:lnTo>
                  <a:lnTo>
                    <a:pt x="273002" y="83784"/>
                  </a:lnTo>
                  <a:lnTo>
                    <a:pt x="271479" y="80657"/>
                  </a:lnTo>
                  <a:lnTo>
                    <a:pt x="269955" y="77530"/>
                  </a:lnTo>
                  <a:lnTo>
                    <a:pt x="268352" y="74484"/>
                  </a:lnTo>
                  <a:lnTo>
                    <a:pt x="266668" y="71517"/>
                  </a:lnTo>
                  <a:lnTo>
                    <a:pt x="264904" y="68551"/>
                  </a:lnTo>
                  <a:lnTo>
                    <a:pt x="263060" y="65664"/>
                  </a:lnTo>
                  <a:lnTo>
                    <a:pt x="261216" y="62778"/>
                  </a:lnTo>
                  <a:lnTo>
                    <a:pt x="259212" y="59972"/>
                  </a:lnTo>
                  <a:lnTo>
                    <a:pt x="257207" y="57166"/>
                  </a:lnTo>
                  <a:lnTo>
                    <a:pt x="255122" y="54440"/>
                  </a:lnTo>
                  <a:lnTo>
                    <a:pt x="252958" y="51794"/>
                  </a:lnTo>
                  <a:lnTo>
                    <a:pt x="250713" y="49228"/>
                  </a:lnTo>
                  <a:lnTo>
                    <a:pt x="248468" y="46663"/>
                  </a:lnTo>
                  <a:lnTo>
                    <a:pt x="246143" y="44097"/>
                  </a:lnTo>
                  <a:lnTo>
                    <a:pt x="243737" y="41692"/>
                  </a:lnTo>
                  <a:lnTo>
                    <a:pt x="241332" y="39286"/>
                  </a:lnTo>
                  <a:lnTo>
                    <a:pt x="238766" y="36961"/>
                  </a:lnTo>
                  <a:lnTo>
                    <a:pt x="236201" y="34716"/>
                  </a:lnTo>
                  <a:lnTo>
                    <a:pt x="233635" y="32471"/>
                  </a:lnTo>
                  <a:lnTo>
                    <a:pt x="230909" y="30387"/>
                  </a:lnTo>
                  <a:lnTo>
                    <a:pt x="228183" y="28302"/>
                  </a:lnTo>
                  <a:lnTo>
                    <a:pt x="225457" y="26298"/>
                  </a:lnTo>
                  <a:lnTo>
                    <a:pt x="222651" y="24293"/>
                  </a:lnTo>
                  <a:lnTo>
                    <a:pt x="219765" y="22449"/>
                  </a:lnTo>
                  <a:lnTo>
                    <a:pt x="216798" y="20605"/>
                  </a:lnTo>
                  <a:lnTo>
                    <a:pt x="213831" y="18841"/>
                  </a:lnTo>
                  <a:lnTo>
                    <a:pt x="210865" y="17158"/>
                  </a:lnTo>
                  <a:lnTo>
                    <a:pt x="207818" y="15554"/>
                  </a:lnTo>
                  <a:lnTo>
                    <a:pt x="204691" y="14031"/>
                  </a:lnTo>
                  <a:lnTo>
                    <a:pt x="201564" y="12588"/>
                  </a:lnTo>
                  <a:lnTo>
                    <a:pt x="198357" y="11144"/>
                  </a:lnTo>
                  <a:lnTo>
                    <a:pt x="195150" y="9862"/>
                  </a:lnTo>
                  <a:lnTo>
                    <a:pt x="191943" y="8659"/>
                  </a:lnTo>
                  <a:lnTo>
                    <a:pt x="188576" y="7456"/>
                  </a:lnTo>
                  <a:lnTo>
                    <a:pt x="185289" y="6414"/>
                  </a:lnTo>
                  <a:lnTo>
                    <a:pt x="181921" y="5372"/>
                  </a:lnTo>
                  <a:lnTo>
                    <a:pt x="178473" y="4490"/>
                  </a:lnTo>
                  <a:lnTo>
                    <a:pt x="175106" y="3608"/>
                  </a:lnTo>
                  <a:lnTo>
                    <a:pt x="171578" y="2886"/>
                  </a:lnTo>
                  <a:lnTo>
                    <a:pt x="168131" y="2245"/>
                  </a:lnTo>
                  <a:lnTo>
                    <a:pt x="164603" y="1604"/>
                  </a:lnTo>
                  <a:lnTo>
                    <a:pt x="161075" y="1122"/>
                  </a:lnTo>
                  <a:lnTo>
                    <a:pt x="157467" y="722"/>
                  </a:lnTo>
                  <a:lnTo>
                    <a:pt x="153859" y="401"/>
                  </a:lnTo>
                  <a:lnTo>
                    <a:pt x="150251" y="160"/>
                  </a:lnTo>
                  <a:lnTo>
                    <a:pt x="146563" y="80"/>
                  </a:lnTo>
                  <a:lnTo>
                    <a:pt x="142875" y="0"/>
                  </a:lnTo>
                  <a:close/>
                </a:path>
              </a:pathLst>
            </a:custGeom>
            <a:gradFill>
              <a:gsLst>
                <a:gs pos="0">
                  <a:srgbClr val="F7D3B8"/>
                </a:gs>
                <a:gs pos="48000">
                  <a:srgbClr val="FFEBDC"/>
                </a:gs>
                <a:gs pos="100000">
                  <a:srgbClr val="F7F5E6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357" name="Google Shape;357;p37"/>
            <p:cNvSpPr/>
            <p:nvPr/>
          </p:nvSpPr>
          <p:spPr>
            <a:xfrm rot="10800000">
              <a:off x="5201479" y="2883934"/>
              <a:ext cx="627438" cy="624983"/>
            </a:xfrm>
            <a:custGeom>
              <a:rect b="b" l="l" r="r" t="t"/>
              <a:pathLst>
                <a:path extrusionOk="0" h="209550" w="210021">
                  <a:moveTo>
                    <a:pt x="210021" y="0"/>
                  </a:moveTo>
                  <a:lnTo>
                    <a:pt x="204593" y="118"/>
                  </a:lnTo>
                  <a:lnTo>
                    <a:pt x="199284" y="236"/>
                  </a:lnTo>
                  <a:lnTo>
                    <a:pt x="193856" y="590"/>
                  </a:lnTo>
                  <a:lnTo>
                    <a:pt x="188547" y="1062"/>
                  </a:lnTo>
                  <a:lnTo>
                    <a:pt x="183355" y="1652"/>
                  </a:lnTo>
                  <a:lnTo>
                    <a:pt x="178046" y="2478"/>
                  </a:lnTo>
                  <a:lnTo>
                    <a:pt x="172854" y="3304"/>
                  </a:lnTo>
                  <a:lnTo>
                    <a:pt x="167781" y="4248"/>
                  </a:lnTo>
                  <a:lnTo>
                    <a:pt x="162707" y="5428"/>
                  </a:lnTo>
                  <a:lnTo>
                    <a:pt x="157634" y="6607"/>
                  </a:lnTo>
                  <a:lnTo>
                    <a:pt x="152678" y="8023"/>
                  </a:lnTo>
                  <a:lnTo>
                    <a:pt x="147723" y="9439"/>
                  </a:lnTo>
                  <a:lnTo>
                    <a:pt x="142767" y="11091"/>
                  </a:lnTo>
                  <a:lnTo>
                    <a:pt x="137930" y="12743"/>
                  </a:lnTo>
                  <a:lnTo>
                    <a:pt x="133092" y="14631"/>
                  </a:lnTo>
                  <a:lnTo>
                    <a:pt x="128372" y="16519"/>
                  </a:lnTo>
                  <a:lnTo>
                    <a:pt x="123771" y="18524"/>
                  </a:lnTo>
                  <a:lnTo>
                    <a:pt x="119169" y="20766"/>
                  </a:lnTo>
                  <a:lnTo>
                    <a:pt x="114568" y="23008"/>
                  </a:lnTo>
                  <a:lnTo>
                    <a:pt x="110084" y="25368"/>
                  </a:lnTo>
                  <a:lnTo>
                    <a:pt x="105718" y="27846"/>
                  </a:lnTo>
                  <a:lnTo>
                    <a:pt x="101353" y="30441"/>
                  </a:lnTo>
                  <a:lnTo>
                    <a:pt x="96987" y="33037"/>
                  </a:lnTo>
                  <a:lnTo>
                    <a:pt x="92740" y="35869"/>
                  </a:lnTo>
                  <a:lnTo>
                    <a:pt x="88610" y="38701"/>
                  </a:lnTo>
                  <a:lnTo>
                    <a:pt x="84598" y="41650"/>
                  </a:lnTo>
                  <a:lnTo>
                    <a:pt x="80587" y="44718"/>
                  </a:lnTo>
                  <a:lnTo>
                    <a:pt x="76693" y="47904"/>
                  </a:lnTo>
                  <a:lnTo>
                    <a:pt x="72799" y="51208"/>
                  </a:lnTo>
                  <a:lnTo>
                    <a:pt x="69024" y="54511"/>
                  </a:lnTo>
                  <a:lnTo>
                    <a:pt x="65366" y="57933"/>
                  </a:lnTo>
                  <a:lnTo>
                    <a:pt x="61708" y="61473"/>
                  </a:lnTo>
                  <a:lnTo>
                    <a:pt x="58169" y="65012"/>
                  </a:lnTo>
                  <a:lnTo>
                    <a:pt x="54747" y="68670"/>
                  </a:lnTo>
                  <a:lnTo>
                    <a:pt x="51443" y="72446"/>
                  </a:lnTo>
                  <a:lnTo>
                    <a:pt x="48140" y="76339"/>
                  </a:lnTo>
                  <a:lnTo>
                    <a:pt x="45072" y="80233"/>
                  </a:lnTo>
                  <a:lnTo>
                    <a:pt x="42004" y="84245"/>
                  </a:lnTo>
                  <a:lnTo>
                    <a:pt x="38936" y="88256"/>
                  </a:lnTo>
                  <a:lnTo>
                    <a:pt x="36105" y="92386"/>
                  </a:lnTo>
                  <a:lnTo>
                    <a:pt x="33273" y="96634"/>
                  </a:lnTo>
                  <a:lnTo>
                    <a:pt x="30677" y="100881"/>
                  </a:lnTo>
                  <a:lnTo>
                    <a:pt x="28081" y="105247"/>
                  </a:lnTo>
                  <a:lnTo>
                    <a:pt x="25604" y="109731"/>
                  </a:lnTo>
                  <a:lnTo>
                    <a:pt x="23244" y="114214"/>
                  </a:lnTo>
                  <a:lnTo>
                    <a:pt x="20884" y="118698"/>
                  </a:lnTo>
                  <a:lnTo>
                    <a:pt x="18760" y="123299"/>
                  </a:lnTo>
                  <a:lnTo>
                    <a:pt x="16754" y="128019"/>
                  </a:lnTo>
                  <a:lnTo>
                    <a:pt x="14749" y="132739"/>
                  </a:lnTo>
                  <a:lnTo>
                    <a:pt x="12979" y="137576"/>
                  </a:lnTo>
                  <a:lnTo>
                    <a:pt x="11209" y="142414"/>
                  </a:lnTo>
                  <a:lnTo>
                    <a:pt x="9557" y="147251"/>
                  </a:lnTo>
                  <a:lnTo>
                    <a:pt x="8141" y="152207"/>
                  </a:lnTo>
                  <a:lnTo>
                    <a:pt x="6725" y="157163"/>
                  </a:lnTo>
                  <a:lnTo>
                    <a:pt x="5546" y="162236"/>
                  </a:lnTo>
                  <a:lnTo>
                    <a:pt x="4366" y="167310"/>
                  </a:lnTo>
                  <a:lnTo>
                    <a:pt x="3422" y="172501"/>
                  </a:lnTo>
                  <a:lnTo>
                    <a:pt x="2478" y="177693"/>
                  </a:lnTo>
                  <a:lnTo>
                    <a:pt x="1770" y="182884"/>
                  </a:lnTo>
                  <a:lnTo>
                    <a:pt x="1180" y="188076"/>
                  </a:lnTo>
                  <a:lnTo>
                    <a:pt x="708" y="193385"/>
                  </a:lnTo>
                  <a:lnTo>
                    <a:pt x="354" y="198813"/>
                  </a:lnTo>
                  <a:lnTo>
                    <a:pt x="118" y="204122"/>
                  </a:lnTo>
                  <a:lnTo>
                    <a:pt x="0" y="209550"/>
                  </a:lnTo>
                  <a:lnTo>
                    <a:pt x="210021" y="209550"/>
                  </a:lnTo>
                  <a:lnTo>
                    <a:pt x="210021" y="0"/>
                  </a:lnTo>
                  <a:close/>
                </a:path>
              </a:pathLst>
            </a:custGeom>
            <a:gradFill>
              <a:gsLst>
                <a:gs pos="0">
                  <a:srgbClr val="BFD7FF"/>
                </a:gs>
                <a:gs pos="50000">
                  <a:srgbClr val="CADEFF"/>
                </a:gs>
                <a:gs pos="100000">
                  <a:srgbClr val="E3EEFF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358" name="Google Shape;358;p37"/>
            <p:cNvSpPr/>
            <p:nvPr/>
          </p:nvSpPr>
          <p:spPr>
            <a:xfrm>
              <a:off x="2057986" y="1634674"/>
              <a:ext cx="1255157" cy="625105"/>
            </a:xfrm>
            <a:custGeom>
              <a:rect b="b" l="l" r="r" t="t"/>
              <a:pathLst>
                <a:path extrusionOk="0" h="142393" w="285750">
                  <a:moveTo>
                    <a:pt x="142875" y="0"/>
                  </a:moveTo>
                  <a:lnTo>
                    <a:pt x="139187" y="80"/>
                  </a:lnTo>
                  <a:lnTo>
                    <a:pt x="135499" y="160"/>
                  </a:lnTo>
                  <a:lnTo>
                    <a:pt x="131891" y="401"/>
                  </a:lnTo>
                  <a:lnTo>
                    <a:pt x="128283" y="722"/>
                  </a:lnTo>
                  <a:lnTo>
                    <a:pt x="124675" y="1122"/>
                  </a:lnTo>
                  <a:lnTo>
                    <a:pt x="121147" y="1604"/>
                  </a:lnTo>
                  <a:lnTo>
                    <a:pt x="117619" y="2245"/>
                  </a:lnTo>
                  <a:lnTo>
                    <a:pt x="114172" y="2886"/>
                  </a:lnTo>
                  <a:lnTo>
                    <a:pt x="110644" y="3608"/>
                  </a:lnTo>
                  <a:lnTo>
                    <a:pt x="107277" y="4490"/>
                  </a:lnTo>
                  <a:lnTo>
                    <a:pt x="103829" y="5372"/>
                  </a:lnTo>
                  <a:lnTo>
                    <a:pt x="100461" y="6414"/>
                  </a:lnTo>
                  <a:lnTo>
                    <a:pt x="97174" y="7456"/>
                  </a:lnTo>
                  <a:lnTo>
                    <a:pt x="93807" y="8659"/>
                  </a:lnTo>
                  <a:lnTo>
                    <a:pt x="90600" y="9862"/>
                  </a:lnTo>
                  <a:lnTo>
                    <a:pt x="87393" y="11144"/>
                  </a:lnTo>
                  <a:lnTo>
                    <a:pt x="84186" y="12588"/>
                  </a:lnTo>
                  <a:lnTo>
                    <a:pt x="81059" y="14031"/>
                  </a:lnTo>
                  <a:lnTo>
                    <a:pt x="77932" y="15554"/>
                  </a:lnTo>
                  <a:lnTo>
                    <a:pt x="74885" y="17158"/>
                  </a:lnTo>
                  <a:lnTo>
                    <a:pt x="71919" y="18841"/>
                  </a:lnTo>
                  <a:lnTo>
                    <a:pt x="68952" y="20605"/>
                  </a:lnTo>
                  <a:lnTo>
                    <a:pt x="65985" y="22449"/>
                  </a:lnTo>
                  <a:lnTo>
                    <a:pt x="63099" y="24293"/>
                  </a:lnTo>
                  <a:lnTo>
                    <a:pt x="60293" y="26298"/>
                  </a:lnTo>
                  <a:lnTo>
                    <a:pt x="57567" y="28302"/>
                  </a:lnTo>
                  <a:lnTo>
                    <a:pt x="54841" y="30387"/>
                  </a:lnTo>
                  <a:lnTo>
                    <a:pt x="52115" y="32471"/>
                  </a:lnTo>
                  <a:lnTo>
                    <a:pt x="49549" y="34716"/>
                  </a:lnTo>
                  <a:lnTo>
                    <a:pt x="46984" y="36961"/>
                  </a:lnTo>
                  <a:lnTo>
                    <a:pt x="44418" y="39286"/>
                  </a:lnTo>
                  <a:lnTo>
                    <a:pt x="42013" y="41692"/>
                  </a:lnTo>
                  <a:lnTo>
                    <a:pt x="39607" y="44097"/>
                  </a:lnTo>
                  <a:lnTo>
                    <a:pt x="37282" y="46663"/>
                  </a:lnTo>
                  <a:lnTo>
                    <a:pt x="35037" y="49228"/>
                  </a:lnTo>
                  <a:lnTo>
                    <a:pt x="32792" y="51794"/>
                  </a:lnTo>
                  <a:lnTo>
                    <a:pt x="30628" y="54440"/>
                  </a:lnTo>
                  <a:lnTo>
                    <a:pt x="28543" y="57166"/>
                  </a:lnTo>
                  <a:lnTo>
                    <a:pt x="26539" y="59972"/>
                  </a:lnTo>
                  <a:lnTo>
                    <a:pt x="24534" y="62778"/>
                  </a:lnTo>
                  <a:lnTo>
                    <a:pt x="22690" y="65664"/>
                  </a:lnTo>
                  <a:lnTo>
                    <a:pt x="20846" y="68551"/>
                  </a:lnTo>
                  <a:lnTo>
                    <a:pt x="19082" y="71517"/>
                  </a:lnTo>
                  <a:lnTo>
                    <a:pt x="17398" y="74484"/>
                  </a:lnTo>
                  <a:lnTo>
                    <a:pt x="15795" y="77530"/>
                  </a:lnTo>
                  <a:lnTo>
                    <a:pt x="14271" y="80657"/>
                  </a:lnTo>
                  <a:lnTo>
                    <a:pt x="12748" y="83784"/>
                  </a:lnTo>
                  <a:lnTo>
                    <a:pt x="11385" y="86911"/>
                  </a:lnTo>
                  <a:lnTo>
                    <a:pt x="10022" y="90198"/>
                  </a:lnTo>
                  <a:lnTo>
                    <a:pt x="8819" y="93405"/>
                  </a:lnTo>
                  <a:lnTo>
                    <a:pt x="7617" y="96693"/>
                  </a:lnTo>
                  <a:lnTo>
                    <a:pt x="6574" y="100060"/>
                  </a:lnTo>
                  <a:lnTo>
                    <a:pt x="5532" y="103427"/>
                  </a:lnTo>
                  <a:lnTo>
                    <a:pt x="4570" y="106795"/>
                  </a:lnTo>
                  <a:lnTo>
                    <a:pt x="3768" y="110242"/>
                  </a:lnTo>
                  <a:lnTo>
                    <a:pt x="2967" y="113690"/>
                  </a:lnTo>
                  <a:lnTo>
                    <a:pt x="2325" y="117137"/>
                  </a:lnTo>
                  <a:lnTo>
                    <a:pt x="1684" y="120665"/>
                  </a:lnTo>
                  <a:lnTo>
                    <a:pt x="1203" y="124273"/>
                  </a:lnTo>
                  <a:lnTo>
                    <a:pt x="802" y="127801"/>
                  </a:lnTo>
                  <a:lnTo>
                    <a:pt x="481" y="131409"/>
                  </a:lnTo>
                  <a:lnTo>
                    <a:pt x="241" y="135097"/>
                  </a:lnTo>
                  <a:lnTo>
                    <a:pt x="80" y="138705"/>
                  </a:lnTo>
                  <a:lnTo>
                    <a:pt x="0" y="142393"/>
                  </a:lnTo>
                  <a:lnTo>
                    <a:pt x="285750" y="142393"/>
                  </a:lnTo>
                  <a:lnTo>
                    <a:pt x="285670" y="138705"/>
                  </a:lnTo>
                  <a:lnTo>
                    <a:pt x="285509" y="135097"/>
                  </a:lnTo>
                  <a:lnTo>
                    <a:pt x="285269" y="131409"/>
                  </a:lnTo>
                  <a:lnTo>
                    <a:pt x="284948" y="127801"/>
                  </a:lnTo>
                  <a:lnTo>
                    <a:pt x="284547" y="124273"/>
                  </a:lnTo>
                  <a:lnTo>
                    <a:pt x="284066" y="120665"/>
                  </a:lnTo>
                  <a:lnTo>
                    <a:pt x="283425" y="117137"/>
                  </a:lnTo>
                  <a:lnTo>
                    <a:pt x="282783" y="113690"/>
                  </a:lnTo>
                  <a:lnTo>
                    <a:pt x="281982" y="110242"/>
                  </a:lnTo>
                  <a:lnTo>
                    <a:pt x="281180" y="106795"/>
                  </a:lnTo>
                  <a:lnTo>
                    <a:pt x="280218" y="103427"/>
                  </a:lnTo>
                  <a:lnTo>
                    <a:pt x="279176" y="100060"/>
                  </a:lnTo>
                  <a:lnTo>
                    <a:pt x="278133" y="96693"/>
                  </a:lnTo>
                  <a:lnTo>
                    <a:pt x="276931" y="93405"/>
                  </a:lnTo>
                  <a:lnTo>
                    <a:pt x="275728" y="90198"/>
                  </a:lnTo>
                  <a:lnTo>
                    <a:pt x="274365" y="86911"/>
                  </a:lnTo>
                  <a:lnTo>
                    <a:pt x="273002" y="83784"/>
                  </a:lnTo>
                  <a:lnTo>
                    <a:pt x="271479" y="80657"/>
                  </a:lnTo>
                  <a:lnTo>
                    <a:pt x="269955" y="77530"/>
                  </a:lnTo>
                  <a:lnTo>
                    <a:pt x="268352" y="74484"/>
                  </a:lnTo>
                  <a:lnTo>
                    <a:pt x="266668" y="71517"/>
                  </a:lnTo>
                  <a:lnTo>
                    <a:pt x="264904" y="68551"/>
                  </a:lnTo>
                  <a:lnTo>
                    <a:pt x="263060" y="65664"/>
                  </a:lnTo>
                  <a:lnTo>
                    <a:pt x="261216" y="62778"/>
                  </a:lnTo>
                  <a:lnTo>
                    <a:pt x="259212" y="59972"/>
                  </a:lnTo>
                  <a:lnTo>
                    <a:pt x="257207" y="57166"/>
                  </a:lnTo>
                  <a:lnTo>
                    <a:pt x="255122" y="54440"/>
                  </a:lnTo>
                  <a:lnTo>
                    <a:pt x="252958" y="51794"/>
                  </a:lnTo>
                  <a:lnTo>
                    <a:pt x="250713" y="49228"/>
                  </a:lnTo>
                  <a:lnTo>
                    <a:pt x="248468" y="46663"/>
                  </a:lnTo>
                  <a:lnTo>
                    <a:pt x="246143" y="44097"/>
                  </a:lnTo>
                  <a:lnTo>
                    <a:pt x="243737" y="41692"/>
                  </a:lnTo>
                  <a:lnTo>
                    <a:pt x="241332" y="39286"/>
                  </a:lnTo>
                  <a:lnTo>
                    <a:pt x="238766" y="36961"/>
                  </a:lnTo>
                  <a:lnTo>
                    <a:pt x="236201" y="34716"/>
                  </a:lnTo>
                  <a:lnTo>
                    <a:pt x="233635" y="32471"/>
                  </a:lnTo>
                  <a:lnTo>
                    <a:pt x="230909" y="30387"/>
                  </a:lnTo>
                  <a:lnTo>
                    <a:pt x="228183" y="28302"/>
                  </a:lnTo>
                  <a:lnTo>
                    <a:pt x="225457" y="26298"/>
                  </a:lnTo>
                  <a:lnTo>
                    <a:pt x="222651" y="24293"/>
                  </a:lnTo>
                  <a:lnTo>
                    <a:pt x="219765" y="22449"/>
                  </a:lnTo>
                  <a:lnTo>
                    <a:pt x="216798" y="20605"/>
                  </a:lnTo>
                  <a:lnTo>
                    <a:pt x="213831" y="18841"/>
                  </a:lnTo>
                  <a:lnTo>
                    <a:pt x="210865" y="17158"/>
                  </a:lnTo>
                  <a:lnTo>
                    <a:pt x="207818" y="15554"/>
                  </a:lnTo>
                  <a:lnTo>
                    <a:pt x="204691" y="14031"/>
                  </a:lnTo>
                  <a:lnTo>
                    <a:pt x="201564" y="12588"/>
                  </a:lnTo>
                  <a:lnTo>
                    <a:pt x="198357" y="11144"/>
                  </a:lnTo>
                  <a:lnTo>
                    <a:pt x="195150" y="9862"/>
                  </a:lnTo>
                  <a:lnTo>
                    <a:pt x="191943" y="8659"/>
                  </a:lnTo>
                  <a:lnTo>
                    <a:pt x="188576" y="7456"/>
                  </a:lnTo>
                  <a:lnTo>
                    <a:pt x="185289" y="6414"/>
                  </a:lnTo>
                  <a:lnTo>
                    <a:pt x="181921" y="5372"/>
                  </a:lnTo>
                  <a:lnTo>
                    <a:pt x="178473" y="4490"/>
                  </a:lnTo>
                  <a:lnTo>
                    <a:pt x="175106" y="3608"/>
                  </a:lnTo>
                  <a:lnTo>
                    <a:pt x="171578" y="2886"/>
                  </a:lnTo>
                  <a:lnTo>
                    <a:pt x="168131" y="2245"/>
                  </a:lnTo>
                  <a:lnTo>
                    <a:pt x="164603" y="1604"/>
                  </a:lnTo>
                  <a:lnTo>
                    <a:pt x="161075" y="1122"/>
                  </a:lnTo>
                  <a:lnTo>
                    <a:pt x="157467" y="722"/>
                  </a:lnTo>
                  <a:lnTo>
                    <a:pt x="153859" y="401"/>
                  </a:lnTo>
                  <a:lnTo>
                    <a:pt x="150251" y="160"/>
                  </a:lnTo>
                  <a:lnTo>
                    <a:pt x="146563" y="80"/>
                  </a:lnTo>
                  <a:lnTo>
                    <a:pt x="142875" y="0"/>
                  </a:lnTo>
                  <a:close/>
                </a:path>
              </a:pathLst>
            </a:custGeom>
            <a:gradFill>
              <a:gsLst>
                <a:gs pos="0">
                  <a:srgbClr val="BFD7FF"/>
                </a:gs>
                <a:gs pos="50000">
                  <a:srgbClr val="CADEFF"/>
                </a:gs>
                <a:gs pos="100000">
                  <a:srgbClr val="E3EEFF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359" name="Google Shape;359;p37"/>
            <p:cNvSpPr/>
            <p:nvPr/>
          </p:nvSpPr>
          <p:spPr>
            <a:xfrm flipH="1" rot="10800000">
              <a:off x="3945291" y="2881263"/>
              <a:ext cx="1255157" cy="625105"/>
            </a:xfrm>
            <a:custGeom>
              <a:rect b="b" l="l" r="r" t="t"/>
              <a:pathLst>
                <a:path extrusionOk="0" h="142393" w="285750">
                  <a:moveTo>
                    <a:pt x="142875" y="0"/>
                  </a:moveTo>
                  <a:lnTo>
                    <a:pt x="139187" y="80"/>
                  </a:lnTo>
                  <a:lnTo>
                    <a:pt x="135499" y="160"/>
                  </a:lnTo>
                  <a:lnTo>
                    <a:pt x="131891" y="401"/>
                  </a:lnTo>
                  <a:lnTo>
                    <a:pt x="128283" y="722"/>
                  </a:lnTo>
                  <a:lnTo>
                    <a:pt x="124675" y="1122"/>
                  </a:lnTo>
                  <a:lnTo>
                    <a:pt x="121147" y="1604"/>
                  </a:lnTo>
                  <a:lnTo>
                    <a:pt x="117619" y="2245"/>
                  </a:lnTo>
                  <a:lnTo>
                    <a:pt x="114172" y="2886"/>
                  </a:lnTo>
                  <a:lnTo>
                    <a:pt x="110644" y="3608"/>
                  </a:lnTo>
                  <a:lnTo>
                    <a:pt x="107277" y="4490"/>
                  </a:lnTo>
                  <a:lnTo>
                    <a:pt x="103829" y="5372"/>
                  </a:lnTo>
                  <a:lnTo>
                    <a:pt x="100461" y="6414"/>
                  </a:lnTo>
                  <a:lnTo>
                    <a:pt x="97174" y="7456"/>
                  </a:lnTo>
                  <a:lnTo>
                    <a:pt x="93807" y="8659"/>
                  </a:lnTo>
                  <a:lnTo>
                    <a:pt x="90600" y="9862"/>
                  </a:lnTo>
                  <a:lnTo>
                    <a:pt x="87393" y="11144"/>
                  </a:lnTo>
                  <a:lnTo>
                    <a:pt x="84186" y="12588"/>
                  </a:lnTo>
                  <a:lnTo>
                    <a:pt x="81059" y="14031"/>
                  </a:lnTo>
                  <a:lnTo>
                    <a:pt x="77932" y="15554"/>
                  </a:lnTo>
                  <a:lnTo>
                    <a:pt x="74885" y="17158"/>
                  </a:lnTo>
                  <a:lnTo>
                    <a:pt x="71919" y="18841"/>
                  </a:lnTo>
                  <a:lnTo>
                    <a:pt x="68952" y="20605"/>
                  </a:lnTo>
                  <a:lnTo>
                    <a:pt x="65985" y="22449"/>
                  </a:lnTo>
                  <a:lnTo>
                    <a:pt x="63099" y="24293"/>
                  </a:lnTo>
                  <a:lnTo>
                    <a:pt x="60293" y="26298"/>
                  </a:lnTo>
                  <a:lnTo>
                    <a:pt x="57567" y="28302"/>
                  </a:lnTo>
                  <a:lnTo>
                    <a:pt x="54841" y="30387"/>
                  </a:lnTo>
                  <a:lnTo>
                    <a:pt x="52115" y="32471"/>
                  </a:lnTo>
                  <a:lnTo>
                    <a:pt x="49549" y="34716"/>
                  </a:lnTo>
                  <a:lnTo>
                    <a:pt x="46984" y="36961"/>
                  </a:lnTo>
                  <a:lnTo>
                    <a:pt x="44418" y="39286"/>
                  </a:lnTo>
                  <a:lnTo>
                    <a:pt x="42013" y="41692"/>
                  </a:lnTo>
                  <a:lnTo>
                    <a:pt x="39607" y="44097"/>
                  </a:lnTo>
                  <a:lnTo>
                    <a:pt x="37282" y="46663"/>
                  </a:lnTo>
                  <a:lnTo>
                    <a:pt x="35037" y="49228"/>
                  </a:lnTo>
                  <a:lnTo>
                    <a:pt x="32792" y="51794"/>
                  </a:lnTo>
                  <a:lnTo>
                    <a:pt x="30628" y="54440"/>
                  </a:lnTo>
                  <a:lnTo>
                    <a:pt x="28543" y="57166"/>
                  </a:lnTo>
                  <a:lnTo>
                    <a:pt x="26539" y="59972"/>
                  </a:lnTo>
                  <a:lnTo>
                    <a:pt x="24534" y="62778"/>
                  </a:lnTo>
                  <a:lnTo>
                    <a:pt x="22690" y="65664"/>
                  </a:lnTo>
                  <a:lnTo>
                    <a:pt x="20846" y="68551"/>
                  </a:lnTo>
                  <a:lnTo>
                    <a:pt x="19082" y="71517"/>
                  </a:lnTo>
                  <a:lnTo>
                    <a:pt x="17398" y="74484"/>
                  </a:lnTo>
                  <a:lnTo>
                    <a:pt x="15795" y="77530"/>
                  </a:lnTo>
                  <a:lnTo>
                    <a:pt x="14271" y="80657"/>
                  </a:lnTo>
                  <a:lnTo>
                    <a:pt x="12748" y="83784"/>
                  </a:lnTo>
                  <a:lnTo>
                    <a:pt x="11385" y="86911"/>
                  </a:lnTo>
                  <a:lnTo>
                    <a:pt x="10022" y="90198"/>
                  </a:lnTo>
                  <a:lnTo>
                    <a:pt x="8819" y="93405"/>
                  </a:lnTo>
                  <a:lnTo>
                    <a:pt x="7617" y="96693"/>
                  </a:lnTo>
                  <a:lnTo>
                    <a:pt x="6574" y="100060"/>
                  </a:lnTo>
                  <a:lnTo>
                    <a:pt x="5532" y="103427"/>
                  </a:lnTo>
                  <a:lnTo>
                    <a:pt x="4570" y="106795"/>
                  </a:lnTo>
                  <a:lnTo>
                    <a:pt x="3768" y="110242"/>
                  </a:lnTo>
                  <a:lnTo>
                    <a:pt x="2967" y="113690"/>
                  </a:lnTo>
                  <a:lnTo>
                    <a:pt x="2325" y="117137"/>
                  </a:lnTo>
                  <a:lnTo>
                    <a:pt x="1684" y="120665"/>
                  </a:lnTo>
                  <a:lnTo>
                    <a:pt x="1203" y="124273"/>
                  </a:lnTo>
                  <a:lnTo>
                    <a:pt x="802" y="127801"/>
                  </a:lnTo>
                  <a:lnTo>
                    <a:pt x="481" y="131409"/>
                  </a:lnTo>
                  <a:lnTo>
                    <a:pt x="241" y="135097"/>
                  </a:lnTo>
                  <a:lnTo>
                    <a:pt x="80" y="138705"/>
                  </a:lnTo>
                  <a:lnTo>
                    <a:pt x="0" y="142393"/>
                  </a:lnTo>
                  <a:lnTo>
                    <a:pt x="285750" y="142393"/>
                  </a:lnTo>
                  <a:lnTo>
                    <a:pt x="285670" y="138705"/>
                  </a:lnTo>
                  <a:lnTo>
                    <a:pt x="285509" y="135097"/>
                  </a:lnTo>
                  <a:lnTo>
                    <a:pt x="285269" y="131409"/>
                  </a:lnTo>
                  <a:lnTo>
                    <a:pt x="284948" y="127801"/>
                  </a:lnTo>
                  <a:lnTo>
                    <a:pt x="284547" y="124273"/>
                  </a:lnTo>
                  <a:lnTo>
                    <a:pt x="284066" y="120665"/>
                  </a:lnTo>
                  <a:lnTo>
                    <a:pt x="283425" y="117137"/>
                  </a:lnTo>
                  <a:lnTo>
                    <a:pt x="282783" y="113690"/>
                  </a:lnTo>
                  <a:lnTo>
                    <a:pt x="281982" y="110242"/>
                  </a:lnTo>
                  <a:lnTo>
                    <a:pt x="281180" y="106795"/>
                  </a:lnTo>
                  <a:lnTo>
                    <a:pt x="280218" y="103427"/>
                  </a:lnTo>
                  <a:lnTo>
                    <a:pt x="279176" y="100060"/>
                  </a:lnTo>
                  <a:lnTo>
                    <a:pt x="278133" y="96693"/>
                  </a:lnTo>
                  <a:lnTo>
                    <a:pt x="276931" y="93405"/>
                  </a:lnTo>
                  <a:lnTo>
                    <a:pt x="275728" y="90198"/>
                  </a:lnTo>
                  <a:lnTo>
                    <a:pt x="274365" y="86911"/>
                  </a:lnTo>
                  <a:lnTo>
                    <a:pt x="273002" y="83784"/>
                  </a:lnTo>
                  <a:lnTo>
                    <a:pt x="271479" y="80657"/>
                  </a:lnTo>
                  <a:lnTo>
                    <a:pt x="269955" y="77530"/>
                  </a:lnTo>
                  <a:lnTo>
                    <a:pt x="268352" y="74484"/>
                  </a:lnTo>
                  <a:lnTo>
                    <a:pt x="266668" y="71517"/>
                  </a:lnTo>
                  <a:lnTo>
                    <a:pt x="264904" y="68551"/>
                  </a:lnTo>
                  <a:lnTo>
                    <a:pt x="263060" y="65664"/>
                  </a:lnTo>
                  <a:lnTo>
                    <a:pt x="261216" y="62778"/>
                  </a:lnTo>
                  <a:lnTo>
                    <a:pt x="259212" y="59972"/>
                  </a:lnTo>
                  <a:lnTo>
                    <a:pt x="257207" y="57166"/>
                  </a:lnTo>
                  <a:lnTo>
                    <a:pt x="255122" y="54440"/>
                  </a:lnTo>
                  <a:lnTo>
                    <a:pt x="252958" y="51794"/>
                  </a:lnTo>
                  <a:lnTo>
                    <a:pt x="250713" y="49228"/>
                  </a:lnTo>
                  <a:lnTo>
                    <a:pt x="248468" y="46663"/>
                  </a:lnTo>
                  <a:lnTo>
                    <a:pt x="246143" y="44097"/>
                  </a:lnTo>
                  <a:lnTo>
                    <a:pt x="243737" y="41692"/>
                  </a:lnTo>
                  <a:lnTo>
                    <a:pt x="241332" y="39286"/>
                  </a:lnTo>
                  <a:lnTo>
                    <a:pt x="238766" y="36961"/>
                  </a:lnTo>
                  <a:lnTo>
                    <a:pt x="236201" y="34716"/>
                  </a:lnTo>
                  <a:lnTo>
                    <a:pt x="233635" y="32471"/>
                  </a:lnTo>
                  <a:lnTo>
                    <a:pt x="230909" y="30387"/>
                  </a:lnTo>
                  <a:lnTo>
                    <a:pt x="228183" y="28302"/>
                  </a:lnTo>
                  <a:lnTo>
                    <a:pt x="225457" y="26298"/>
                  </a:lnTo>
                  <a:lnTo>
                    <a:pt x="222651" y="24293"/>
                  </a:lnTo>
                  <a:lnTo>
                    <a:pt x="219765" y="22449"/>
                  </a:lnTo>
                  <a:lnTo>
                    <a:pt x="216798" y="20605"/>
                  </a:lnTo>
                  <a:lnTo>
                    <a:pt x="213831" y="18841"/>
                  </a:lnTo>
                  <a:lnTo>
                    <a:pt x="210865" y="17158"/>
                  </a:lnTo>
                  <a:lnTo>
                    <a:pt x="207818" y="15554"/>
                  </a:lnTo>
                  <a:lnTo>
                    <a:pt x="204691" y="14031"/>
                  </a:lnTo>
                  <a:lnTo>
                    <a:pt x="201564" y="12588"/>
                  </a:lnTo>
                  <a:lnTo>
                    <a:pt x="198357" y="11144"/>
                  </a:lnTo>
                  <a:lnTo>
                    <a:pt x="195150" y="9862"/>
                  </a:lnTo>
                  <a:lnTo>
                    <a:pt x="191943" y="8659"/>
                  </a:lnTo>
                  <a:lnTo>
                    <a:pt x="188576" y="7456"/>
                  </a:lnTo>
                  <a:lnTo>
                    <a:pt x="185289" y="6414"/>
                  </a:lnTo>
                  <a:lnTo>
                    <a:pt x="181921" y="5372"/>
                  </a:lnTo>
                  <a:lnTo>
                    <a:pt x="178473" y="4490"/>
                  </a:lnTo>
                  <a:lnTo>
                    <a:pt x="175106" y="3608"/>
                  </a:lnTo>
                  <a:lnTo>
                    <a:pt x="171578" y="2886"/>
                  </a:lnTo>
                  <a:lnTo>
                    <a:pt x="168131" y="2245"/>
                  </a:lnTo>
                  <a:lnTo>
                    <a:pt x="164603" y="1604"/>
                  </a:lnTo>
                  <a:lnTo>
                    <a:pt x="161075" y="1122"/>
                  </a:lnTo>
                  <a:lnTo>
                    <a:pt x="157467" y="722"/>
                  </a:lnTo>
                  <a:lnTo>
                    <a:pt x="153859" y="401"/>
                  </a:lnTo>
                  <a:lnTo>
                    <a:pt x="150251" y="160"/>
                  </a:lnTo>
                  <a:lnTo>
                    <a:pt x="146563" y="80"/>
                  </a:lnTo>
                  <a:lnTo>
                    <a:pt x="142875" y="0"/>
                  </a:lnTo>
                  <a:close/>
                </a:path>
              </a:pathLst>
            </a:custGeom>
            <a:gradFill>
              <a:gsLst>
                <a:gs pos="0">
                  <a:srgbClr val="F7D3B8"/>
                </a:gs>
                <a:gs pos="48000">
                  <a:srgbClr val="FFEBDC"/>
                </a:gs>
                <a:gs pos="100000">
                  <a:srgbClr val="F7F5E6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360" name="Google Shape;360;p37"/>
            <p:cNvSpPr/>
            <p:nvPr/>
          </p:nvSpPr>
          <p:spPr>
            <a:xfrm rot="10800000">
              <a:off x="6456537" y="2883934"/>
              <a:ext cx="627438" cy="624983"/>
            </a:xfrm>
            <a:custGeom>
              <a:rect b="b" l="l" r="r" t="t"/>
              <a:pathLst>
                <a:path extrusionOk="0" h="209550" w="210021">
                  <a:moveTo>
                    <a:pt x="210021" y="0"/>
                  </a:moveTo>
                  <a:lnTo>
                    <a:pt x="204593" y="118"/>
                  </a:lnTo>
                  <a:lnTo>
                    <a:pt x="199284" y="236"/>
                  </a:lnTo>
                  <a:lnTo>
                    <a:pt x="193856" y="590"/>
                  </a:lnTo>
                  <a:lnTo>
                    <a:pt x="188547" y="1062"/>
                  </a:lnTo>
                  <a:lnTo>
                    <a:pt x="183355" y="1652"/>
                  </a:lnTo>
                  <a:lnTo>
                    <a:pt x="178046" y="2478"/>
                  </a:lnTo>
                  <a:lnTo>
                    <a:pt x="172854" y="3304"/>
                  </a:lnTo>
                  <a:lnTo>
                    <a:pt x="167781" y="4248"/>
                  </a:lnTo>
                  <a:lnTo>
                    <a:pt x="162707" y="5428"/>
                  </a:lnTo>
                  <a:lnTo>
                    <a:pt x="157634" y="6607"/>
                  </a:lnTo>
                  <a:lnTo>
                    <a:pt x="152678" y="8023"/>
                  </a:lnTo>
                  <a:lnTo>
                    <a:pt x="147723" y="9439"/>
                  </a:lnTo>
                  <a:lnTo>
                    <a:pt x="142767" y="11091"/>
                  </a:lnTo>
                  <a:lnTo>
                    <a:pt x="137930" y="12743"/>
                  </a:lnTo>
                  <a:lnTo>
                    <a:pt x="133092" y="14631"/>
                  </a:lnTo>
                  <a:lnTo>
                    <a:pt x="128372" y="16519"/>
                  </a:lnTo>
                  <a:lnTo>
                    <a:pt x="123771" y="18524"/>
                  </a:lnTo>
                  <a:lnTo>
                    <a:pt x="119169" y="20766"/>
                  </a:lnTo>
                  <a:lnTo>
                    <a:pt x="114568" y="23008"/>
                  </a:lnTo>
                  <a:lnTo>
                    <a:pt x="110084" y="25368"/>
                  </a:lnTo>
                  <a:lnTo>
                    <a:pt x="105718" y="27846"/>
                  </a:lnTo>
                  <a:lnTo>
                    <a:pt x="101353" y="30441"/>
                  </a:lnTo>
                  <a:lnTo>
                    <a:pt x="96987" y="33037"/>
                  </a:lnTo>
                  <a:lnTo>
                    <a:pt x="92740" y="35869"/>
                  </a:lnTo>
                  <a:lnTo>
                    <a:pt x="88610" y="38701"/>
                  </a:lnTo>
                  <a:lnTo>
                    <a:pt x="84598" y="41650"/>
                  </a:lnTo>
                  <a:lnTo>
                    <a:pt x="80587" y="44718"/>
                  </a:lnTo>
                  <a:lnTo>
                    <a:pt x="76693" y="47904"/>
                  </a:lnTo>
                  <a:lnTo>
                    <a:pt x="72799" y="51208"/>
                  </a:lnTo>
                  <a:lnTo>
                    <a:pt x="69024" y="54511"/>
                  </a:lnTo>
                  <a:lnTo>
                    <a:pt x="65366" y="57933"/>
                  </a:lnTo>
                  <a:lnTo>
                    <a:pt x="61708" y="61473"/>
                  </a:lnTo>
                  <a:lnTo>
                    <a:pt x="58169" y="65012"/>
                  </a:lnTo>
                  <a:lnTo>
                    <a:pt x="54747" y="68670"/>
                  </a:lnTo>
                  <a:lnTo>
                    <a:pt x="51443" y="72446"/>
                  </a:lnTo>
                  <a:lnTo>
                    <a:pt x="48140" y="76339"/>
                  </a:lnTo>
                  <a:lnTo>
                    <a:pt x="45072" y="80233"/>
                  </a:lnTo>
                  <a:lnTo>
                    <a:pt x="42004" y="84245"/>
                  </a:lnTo>
                  <a:lnTo>
                    <a:pt x="38936" y="88256"/>
                  </a:lnTo>
                  <a:lnTo>
                    <a:pt x="36105" y="92386"/>
                  </a:lnTo>
                  <a:lnTo>
                    <a:pt x="33273" y="96634"/>
                  </a:lnTo>
                  <a:lnTo>
                    <a:pt x="30677" y="100881"/>
                  </a:lnTo>
                  <a:lnTo>
                    <a:pt x="28081" y="105247"/>
                  </a:lnTo>
                  <a:lnTo>
                    <a:pt x="25604" y="109731"/>
                  </a:lnTo>
                  <a:lnTo>
                    <a:pt x="23244" y="114214"/>
                  </a:lnTo>
                  <a:lnTo>
                    <a:pt x="20884" y="118698"/>
                  </a:lnTo>
                  <a:lnTo>
                    <a:pt x="18760" y="123299"/>
                  </a:lnTo>
                  <a:lnTo>
                    <a:pt x="16754" y="128019"/>
                  </a:lnTo>
                  <a:lnTo>
                    <a:pt x="14749" y="132739"/>
                  </a:lnTo>
                  <a:lnTo>
                    <a:pt x="12979" y="137576"/>
                  </a:lnTo>
                  <a:lnTo>
                    <a:pt x="11209" y="142414"/>
                  </a:lnTo>
                  <a:lnTo>
                    <a:pt x="9557" y="147251"/>
                  </a:lnTo>
                  <a:lnTo>
                    <a:pt x="8141" y="152207"/>
                  </a:lnTo>
                  <a:lnTo>
                    <a:pt x="6725" y="157163"/>
                  </a:lnTo>
                  <a:lnTo>
                    <a:pt x="5546" y="162236"/>
                  </a:lnTo>
                  <a:lnTo>
                    <a:pt x="4366" y="167310"/>
                  </a:lnTo>
                  <a:lnTo>
                    <a:pt x="3422" y="172501"/>
                  </a:lnTo>
                  <a:lnTo>
                    <a:pt x="2478" y="177693"/>
                  </a:lnTo>
                  <a:lnTo>
                    <a:pt x="1770" y="182884"/>
                  </a:lnTo>
                  <a:lnTo>
                    <a:pt x="1180" y="188076"/>
                  </a:lnTo>
                  <a:lnTo>
                    <a:pt x="708" y="193385"/>
                  </a:lnTo>
                  <a:lnTo>
                    <a:pt x="354" y="198813"/>
                  </a:lnTo>
                  <a:lnTo>
                    <a:pt x="118" y="204122"/>
                  </a:lnTo>
                  <a:lnTo>
                    <a:pt x="0" y="209550"/>
                  </a:lnTo>
                  <a:lnTo>
                    <a:pt x="210021" y="209550"/>
                  </a:lnTo>
                  <a:lnTo>
                    <a:pt x="210021" y="0"/>
                  </a:lnTo>
                  <a:close/>
                </a:path>
              </a:pathLst>
            </a:custGeom>
            <a:gradFill>
              <a:gsLst>
                <a:gs pos="0">
                  <a:srgbClr val="BFD7FF"/>
                </a:gs>
                <a:gs pos="50000">
                  <a:srgbClr val="CADEFF"/>
                </a:gs>
                <a:gs pos="100000">
                  <a:srgbClr val="E3EEFF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361" name="Google Shape;361;p37"/>
            <p:cNvSpPr/>
            <p:nvPr/>
          </p:nvSpPr>
          <p:spPr>
            <a:xfrm>
              <a:off x="5831388" y="1634674"/>
              <a:ext cx="1255157" cy="625105"/>
            </a:xfrm>
            <a:custGeom>
              <a:rect b="b" l="l" r="r" t="t"/>
              <a:pathLst>
                <a:path extrusionOk="0" h="142393" w="285750">
                  <a:moveTo>
                    <a:pt x="142875" y="0"/>
                  </a:moveTo>
                  <a:lnTo>
                    <a:pt x="139187" y="80"/>
                  </a:lnTo>
                  <a:lnTo>
                    <a:pt x="135499" y="160"/>
                  </a:lnTo>
                  <a:lnTo>
                    <a:pt x="131891" y="401"/>
                  </a:lnTo>
                  <a:lnTo>
                    <a:pt x="128283" y="722"/>
                  </a:lnTo>
                  <a:lnTo>
                    <a:pt x="124675" y="1122"/>
                  </a:lnTo>
                  <a:lnTo>
                    <a:pt x="121147" y="1604"/>
                  </a:lnTo>
                  <a:lnTo>
                    <a:pt x="117619" y="2245"/>
                  </a:lnTo>
                  <a:lnTo>
                    <a:pt x="114172" y="2886"/>
                  </a:lnTo>
                  <a:lnTo>
                    <a:pt x="110644" y="3608"/>
                  </a:lnTo>
                  <a:lnTo>
                    <a:pt x="107277" y="4490"/>
                  </a:lnTo>
                  <a:lnTo>
                    <a:pt x="103829" y="5372"/>
                  </a:lnTo>
                  <a:lnTo>
                    <a:pt x="100461" y="6414"/>
                  </a:lnTo>
                  <a:lnTo>
                    <a:pt x="97174" y="7456"/>
                  </a:lnTo>
                  <a:lnTo>
                    <a:pt x="93807" y="8659"/>
                  </a:lnTo>
                  <a:lnTo>
                    <a:pt x="90600" y="9862"/>
                  </a:lnTo>
                  <a:lnTo>
                    <a:pt x="87393" y="11144"/>
                  </a:lnTo>
                  <a:lnTo>
                    <a:pt x="84186" y="12588"/>
                  </a:lnTo>
                  <a:lnTo>
                    <a:pt x="81059" y="14031"/>
                  </a:lnTo>
                  <a:lnTo>
                    <a:pt x="77932" y="15554"/>
                  </a:lnTo>
                  <a:lnTo>
                    <a:pt x="74885" y="17158"/>
                  </a:lnTo>
                  <a:lnTo>
                    <a:pt x="71919" y="18841"/>
                  </a:lnTo>
                  <a:lnTo>
                    <a:pt x="68952" y="20605"/>
                  </a:lnTo>
                  <a:lnTo>
                    <a:pt x="65985" y="22449"/>
                  </a:lnTo>
                  <a:lnTo>
                    <a:pt x="63099" y="24293"/>
                  </a:lnTo>
                  <a:lnTo>
                    <a:pt x="60293" y="26298"/>
                  </a:lnTo>
                  <a:lnTo>
                    <a:pt x="57567" y="28302"/>
                  </a:lnTo>
                  <a:lnTo>
                    <a:pt x="54841" y="30387"/>
                  </a:lnTo>
                  <a:lnTo>
                    <a:pt x="52115" y="32471"/>
                  </a:lnTo>
                  <a:lnTo>
                    <a:pt x="49549" y="34716"/>
                  </a:lnTo>
                  <a:lnTo>
                    <a:pt x="46984" y="36961"/>
                  </a:lnTo>
                  <a:lnTo>
                    <a:pt x="44418" y="39286"/>
                  </a:lnTo>
                  <a:lnTo>
                    <a:pt x="42013" y="41692"/>
                  </a:lnTo>
                  <a:lnTo>
                    <a:pt x="39607" y="44097"/>
                  </a:lnTo>
                  <a:lnTo>
                    <a:pt x="37282" y="46663"/>
                  </a:lnTo>
                  <a:lnTo>
                    <a:pt x="35037" y="49228"/>
                  </a:lnTo>
                  <a:lnTo>
                    <a:pt x="32792" y="51794"/>
                  </a:lnTo>
                  <a:lnTo>
                    <a:pt x="30628" y="54440"/>
                  </a:lnTo>
                  <a:lnTo>
                    <a:pt x="28543" y="57166"/>
                  </a:lnTo>
                  <a:lnTo>
                    <a:pt x="26539" y="59972"/>
                  </a:lnTo>
                  <a:lnTo>
                    <a:pt x="24534" y="62778"/>
                  </a:lnTo>
                  <a:lnTo>
                    <a:pt x="22690" y="65664"/>
                  </a:lnTo>
                  <a:lnTo>
                    <a:pt x="20846" y="68551"/>
                  </a:lnTo>
                  <a:lnTo>
                    <a:pt x="19082" y="71517"/>
                  </a:lnTo>
                  <a:lnTo>
                    <a:pt x="17398" y="74484"/>
                  </a:lnTo>
                  <a:lnTo>
                    <a:pt x="15795" y="77530"/>
                  </a:lnTo>
                  <a:lnTo>
                    <a:pt x="14271" y="80657"/>
                  </a:lnTo>
                  <a:lnTo>
                    <a:pt x="12748" y="83784"/>
                  </a:lnTo>
                  <a:lnTo>
                    <a:pt x="11385" y="86911"/>
                  </a:lnTo>
                  <a:lnTo>
                    <a:pt x="10022" y="90198"/>
                  </a:lnTo>
                  <a:lnTo>
                    <a:pt x="8819" y="93405"/>
                  </a:lnTo>
                  <a:lnTo>
                    <a:pt x="7617" y="96693"/>
                  </a:lnTo>
                  <a:lnTo>
                    <a:pt x="6574" y="100060"/>
                  </a:lnTo>
                  <a:lnTo>
                    <a:pt x="5532" y="103427"/>
                  </a:lnTo>
                  <a:lnTo>
                    <a:pt x="4570" y="106795"/>
                  </a:lnTo>
                  <a:lnTo>
                    <a:pt x="3768" y="110242"/>
                  </a:lnTo>
                  <a:lnTo>
                    <a:pt x="2967" y="113690"/>
                  </a:lnTo>
                  <a:lnTo>
                    <a:pt x="2325" y="117137"/>
                  </a:lnTo>
                  <a:lnTo>
                    <a:pt x="1684" y="120665"/>
                  </a:lnTo>
                  <a:lnTo>
                    <a:pt x="1203" y="124273"/>
                  </a:lnTo>
                  <a:lnTo>
                    <a:pt x="802" y="127801"/>
                  </a:lnTo>
                  <a:lnTo>
                    <a:pt x="481" y="131409"/>
                  </a:lnTo>
                  <a:lnTo>
                    <a:pt x="241" y="135097"/>
                  </a:lnTo>
                  <a:lnTo>
                    <a:pt x="80" y="138705"/>
                  </a:lnTo>
                  <a:lnTo>
                    <a:pt x="0" y="142393"/>
                  </a:lnTo>
                  <a:lnTo>
                    <a:pt x="285750" y="142393"/>
                  </a:lnTo>
                  <a:lnTo>
                    <a:pt x="285670" y="138705"/>
                  </a:lnTo>
                  <a:lnTo>
                    <a:pt x="285509" y="135097"/>
                  </a:lnTo>
                  <a:lnTo>
                    <a:pt x="285269" y="131409"/>
                  </a:lnTo>
                  <a:lnTo>
                    <a:pt x="284948" y="127801"/>
                  </a:lnTo>
                  <a:lnTo>
                    <a:pt x="284547" y="124273"/>
                  </a:lnTo>
                  <a:lnTo>
                    <a:pt x="284066" y="120665"/>
                  </a:lnTo>
                  <a:lnTo>
                    <a:pt x="283425" y="117137"/>
                  </a:lnTo>
                  <a:lnTo>
                    <a:pt x="282783" y="113690"/>
                  </a:lnTo>
                  <a:lnTo>
                    <a:pt x="281982" y="110242"/>
                  </a:lnTo>
                  <a:lnTo>
                    <a:pt x="281180" y="106795"/>
                  </a:lnTo>
                  <a:lnTo>
                    <a:pt x="280218" y="103427"/>
                  </a:lnTo>
                  <a:lnTo>
                    <a:pt x="279176" y="100060"/>
                  </a:lnTo>
                  <a:lnTo>
                    <a:pt x="278133" y="96693"/>
                  </a:lnTo>
                  <a:lnTo>
                    <a:pt x="276931" y="93405"/>
                  </a:lnTo>
                  <a:lnTo>
                    <a:pt x="275728" y="90198"/>
                  </a:lnTo>
                  <a:lnTo>
                    <a:pt x="274365" y="86911"/>
                  </a:lnTo>
                  <a:lnTo>
                    <a:pt x="273002" y="83784"/>
                  </a:lnTo>
                  <a:lnTo>
                    <a:pt x="271479" y="80657"/>
                  </a:lnTo>
                  <a:lnTo>
                    <a:pt x="269955" y="77530"/>
                  </a:lnTo>
                  <a:lnTo>
                    <a:pt x="268352" y="74484"/>
                  </a:lnTo>
                  <a:lnTo>
                    <a:pt x="266668" y="71517"/>
                  </a:lnTo>
                  <a:lnTo>
                    <a:pt x="264904" y="68551"/>
                  </a:lnTo>
                  <a:lnTo>
                    <a:pt x="263060" y="65664"/>
                  </a:lnTo>
                  <a:lnTo>
                    <a:pt x="261216" y="62778"/>
                  </a:lnTo>
                  <a:lnTo>
                    <a:pt x="259212" y="59972"/>
                  </a:lnTo>
                  <a:lnTo>
                    <a:pt x="257207" y="57166"/>
                  </a:lnTo>
                  <a:lnTo>
                    <a:pt x="255122" y="54440"/>
                  </a:lnTo>
                  <a:lnTo>
                    <a:pt x="252958" y="51794"/>
                  </a:lnTo>
                  <a:lnTo>
                    <a:pt x="250713" y="49228"/>
                  </a:lnTo>
                  <a:lnTo>
                    <a:pt x="248468" y="46663"/>
                  </a:lnTo>
                  <a:lnTo>
                    <a:pt x="246143" y="44097"/>
                  </a:lnTo>
                  <a:lnTo>
                    <a:pt x="243737" y="41692"/>
                  </a:lnTo>
                  <a:lnTo>
                    <a:pt x="241332" y="39286"/>
                  </a:lnTo>
                  <a:lnTo>
                    <a:pt x="238766" y="36961"/>
                  </a:lnTo>
                  <a:lnTo>
                    <a:pt x="236201" y="34716"/>
                  </a:lnTo>
                  <a:lnTo>
                    <a:pt x="233635" y="32471"/>
                  </a:lnTo>
                  <a:lnTo>
                    <a:pt x="230909" y="30387"/>
                  </a:lnTo>
                  <a:lnTo>
                    <a:pt x="228183" y="28302"/>
                  </a:lnTo>
                  <a:lnTo>
                    <a:pt x="225457" y="26298"/>
                  </a:lnTo>
                  <a:lnTo>
                    <a:pt x="222651" y="24293"/>
                  </a:lnTo>
                  <a:lnTo>
                    <a:pt x="219765" y="22449"/>
                  </a:lnTo>
                  <a:lnTo>
                    <a:pt x="216798" y="20605"/>
                  </a:lnTo>
                  <a:lnTo>
                    <a:pt x="213831" y="18841"/>
                  </a:lnTo>
                  <a:lnTo>
                    <a:pt x="210865" y="17158"/>
                  </a:lnTo>
                  <a:lnTo>
                    <a:pt x="207818" y="15554"/>
                  </a:lnTo>
                  <a:lnTo>
                    <a:pt x="204691" y="14031"/>
                  </a:lnTo>
                  <a:lnTo>
                    <a:pt x="201564" y="12588"/>
                  </a:lnTo>
                  <a:lnTo>
                    <a:pt x="198357" y="11144"/>
                  </a:lnTo>
                  <a:lnTo>
                    <a:pt x="195150" y="9862"/>
                  </a:lnTo>
                  <a:lnTo>
                    <a:pt x="191943" y="8659"/>
                  </a:lnTo>
                  <a:lnTo>
                    <a:pt x="188576" y="7456"/>
                  </a:lnTo>
                  <a:lnTo>
                    <a:pt x="185289" y="6414"/>
                  </a:lnTo>
                  <a:lnTo>
                    <a:pt x="181921" y="5372"/>
                  </a:lnTo>
                  <a:lnTo>
                    <a:pt x="178473" y="4490"/>
                  </a:lnTo>
                  <a:lnTo>
                    <a:pt x="175106" y="3608"/>
                  </a:lnTo>
                  <a:lnTo>
                    <a:pt x="171578" y="2886"/>
                  </a:lnTo>
                  <a:lnTo>
                    <a:pt x="168131" y="2245"/>
                  </a:lnTo>
                  <a:lnTo>
                    <a:pt x="164603" y="1604"/>
                  </a:lnTo>
                  <a:lnTo>
                    <a:pt x="161075" y="1122"/>
                  </a:lnTo>
                  <a:lnTo>
                    <a:pt x="157467" y="722"/>
                  </a:lnTo>
                  <a:lnTo>
                    <a:pt x="153859" y="401"/>
                  </a:lnTo>
                  <a:lnTo>
                    <a:pt x="150251" y="160"/>
                  </a:lnTo>
                  <a:lnTo>
                    <a:pt x="146563" y="80"/>
                  </a:lnTo>
                  <a:lnTo>
                    <a:pt x="142875" y="0"/>
                  </a:lnTo>
                  <a:close/>
                </a:path>
              </a:pathLst>
            </a:custGeom>
            <a:gradFill>
              <a:gsLst>
                <a:gs pos="0">
                  <a:srgbClr val="F7D3B8"/>
                </a:gs>
                <a:gs pos="48000">
                  <a:srgbClr val="FFEBDC"/>
                </a:gs>
                <a:gs pos="100000">
                  <a:srgbClr val="F7F5E6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362" name="Google Shape;362;p37"/>
            <p:cNvSpPr/>
            <p:nvPr/>
          </p:nvSpPr>
          <p:spPr>
            <a:xfrm flipH="1" rot="10800000">
              <a:off x="6454117" y="1634583"/>
              <a:ext cx="627438" cy="624983"/>
            </a:xfrm>
            <a:custGeom>
              <a:rect b="b" l="l" r="r" t="t"/>
              <a:pathLst>
                <a:path extrusionOk="0" h="209550" w="210021">
                  <a:moveTo>
                    <a:pt x="210021" y="0"/>
                  </a:moveTo>
                  <a:lnTo>
                    <a:pt x="204593" y="118"/>
                  </a:lnTo>
                  <a:lnTo>
                    <a:pt x="199284" y="236"/>
                  </a:lnTo>
                  <a:lnTo>
                    <a:pt x="193856" y="590"/>
                  </a:lnTo>
                  <a:lnTo>
                    <a:pt x="188547" y="1062"/>
                  </a:lnTo>
                  <a:lnTo>
                    <a:pt x="183355" y="1652"/>
                  </a:lnTo>
                  <a:lnTo>
                    <a:pt x="178046" y="2478"/>
                  </a:lnTo>
                  <a:lnTo>
                    <a:pt x="172854" y="3304"/>
                  </a:lnTo>
                  <a:lnTo>
                    <a:pt x="167781" y="4248"/>
                  </a:lnTo>
                  <a:lnTo>
                    <a:pt x="162707" y="5428"/>
                  </a:lnTo>
                  <a:lnTo>
                    <a:pt x="157634" y="6607"/>
                  </a:lnTo>
                  <a:lnTo>
                    <a:pt x="152678" y="8023"/>
                  </a:lnTo>
                  <a:lnTo>
                    <a:pt x="147723" y="9439"/>
                  </a:lnTo>
                  <a:lnTo>
                    <a:pt x="142767" y="11091"/>
                  </a:lnTo>
                  <a:lnTo>
                    <a:pt x="137930" y="12743"/>
                  </a:lnTo>
                  <a:lnTo>
                    <a:pt x="133092" y="14631"/>
                  </a:lnTo>
                  <a:lnTo>
                    <a:pt x="128372" y="16519"/>
                  </a:lnTo>
                  <a:lnTo>
                    <a:pt x="123771" y="18524"/>
                  </a:lnTo>
                  <a:lnTo>
                    <a:pt x="119169" y="20766"/>
                  </a:lnTo>
                  <a:lnTo>
                    <a:pt x="114568" y="23008"/>
                  </a:lnTo>
                  <a:lnTo>
                    <a:pt x="110084" y="25368"/>
                  </a:lnTo>
                  <a:lnTo>
                    <a:pt x="105718" y="27846"/>
                  </a:lnTo>
                  <a:lnTo>
                    <a:pt x="101353" y="30441"/>
                  </a:lnTo>
                  <a:lnTo>
                    <a:pt x="96987" y="33037"/>
                  </a:lnTo>
                  <a:lnTo>
                    <a:pt x="92740" y="35869"/>
                  </a:lnTo>
                  <a:lnTo>
                    <a:pt x="88610" y="38701"/>
                  </a:lnTo>
                  <a:lnTo>
                    <a:pt x="84598" y="41650"/>
                  </a:lnTo>
                  <a:lnTo>
                    <a:pt x="80587" y="44718"/>
                  </a:lnTo>
                  <a:lnTo>
                    <a:pt x="76693" y="47904"/>
                  </a:lnTo>
                  <a:lnTo>
                    <a:pt x="72799" y="51208"/>
                  </a:lnTo>
                  <a:lnTo>
                    <a:pt x="69024" y="54511"/>
                  </a:lnTo>
                  <a:lnTo>
                    <a:pt x="65366" y="57933"/>
                  </a:lnTo>
                  <a:lnTo>
                    <a:pt x="61708" y="61473"/>
                  </a:lnTo>
                  <a:lnTo>
                    <a:pt x="58169" y="65012"/>
                  </a:lnTo>
                  <a:lnTo>
                    <a:pt x="54747" y="68670"/>
                  </a:lnTo>
                  <a:lnTo>
                    <a:pt x="51443" y="72446"/>
                  </a:lnTo>
                  <a:lnTo>
                    <a:pt x="48140" y="76339"/>
                  </a:lnTo>
                  <a:lnTo>
                    <a:pt x="45072" y="80233"/>
                  </a:lnTo>
                  <a:lnTo>
                    <a:pt x="42004" y="84245"/>
                  </a:lnTo>
                  <a:lnTo>
                    <a:pt x="38936" y="88256"/>
                  </a:lnTo>
                  <a:lnTo>
                    <a:pt x="36105" y="92386"/>
                  </a:lnTo>
                  <a:lnTo>
                    <a:pt x="33273" y="96634"/>
                  </a:lnTo>
                  <a:lnTo>
                    <a:pt x="30677" y="100881"/>
                  </a:lnTo>
                  <a:lnTo>
                    <a:pt x="28081" y="105247"/>
                  </a:lnTo>
                  <a:lnTo>
                    <a:pt x="25604" y="109731"/>
                  </a:lnTo>
                  <a:lnTo>
                    <a:pt x="23244" y="114214"/>
                  </a:lnTo>
                  <a:lnTo>
                    <a:pt x="20884" y="118698"/>
                  </a:lnTo>
                  <a:lnTo>
                    <a:pt x="18760" y="123299"/>
                  </a:lnTo>
                  <a:lnTo>
                    <a:pt x="16754" y="128019"/>
                  </a:lnTo>
                  <a:lnTo>
                    <a:pt x="14749" y="132739"/>
                  </a:lnTo>
                  <a:lnTo>
                    <a:pt x="12979" y="137576"/>
                  </a:lnTo>
                  <a:lnTo>
                    <a:pt x="11209" y="142414"/>
                  </a:lnTo>
                  <a:lnTo>
                    <a:pt x="9557" y="147251"/>
                  </a:lnTo>
                  <a:lnTo>
                    <a:pt x="8141" y="152207"/>
                  </a:lnTo>
                  <a:lnTo>
                    <a:pt x="6725" y="157163"/>
                  </a:lnTo>
                  <a:lnTo>
                    <a:pt x="5546" y="162236"/>
                  </a:lnTo>
                  <a:lnTo>
                    <a:pt x="4366" y="167310"/>
                  </a:lnTo>
                  <a:lnTo>
                    <a:pt x="3422" y="172501"/>
                  </a:lnTo>
                  <a:lnTo>
                    <a:pt x="2478" y="177693"/>
                  </a:lnTo>
                  <a:lnTo>
                    <a:pt x="1770" y="182884"/>
                  </a:lnTo>
                  <a:lnTo>
                    <a:pt x="1180" y="188076"/>
                  </a:lnTo>
                  <a:lnTo>
                    <a:pt x="708" y="193385"/>
                  </a:lnTo>
                  <a:lnTo>
                    <a:pt x="354" y="198813"/>
                  </a:lnTo>
                  <a:lnTo>
                    <a:pt x="118" y="204122"/>
                  </a:lnTo>
                  <a:lnTo>
                    <a:pt x="0" y="209550"/>
                  </a:lnTo>
                  <a:lnTo>
                    <a:pt x="210021" y="209550"/>
                  </a:lnTo>
                  <a:lnTo>
                    <a:pt x="210021" y="0"/>
                  </a:lnTo>
                  <a:close/>
                </a:path>
              </a:pathLst>
            </a:custGeom>
            <a:solidFill>
              <a:srgbClr val="F1E398"/>
            </a:solidFill>
            <a:ln>
              <a:noFill/>
            </a:ln>
          </p:spPr>
          <p:txBody>
            <a:bodyPr anchorCtr="0" anchor="ctr" bIns="166225" lIns="166225" spcFirstLastPara="1" rIns="166225" wrap="square" tIns="166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45"/>
                <a:buFont typeface="Arial"/>
                <a:buNone/>
              </a:pPr>
              <a:r>
                <a:t/>
              </a:r>
              <a:endParaRPr b="0" i="0" sz="2545" u="none" cap="none" strike="noStrike">
                <a:solidFill>
                  <a:srgbClr val="000000"/>
                </a:solidFill>
                <a:latin typeface="Platypi"/>
                <a:ea typeface="Platypi"/>
                <a:cs typeface="Platypi"/>
                <a:sym typeface="Platypi"/>
              </a:endParaRPr>
            </a:p>
          </p:txBody>
        </p:sp>
        <p:sp>
          <p:nvSpPr>
            <p:cNvPr id="363" name="Google Shape;363;p37"/>
            <p:cNvSpPr txBox="1"/>
            <p:nvPr/>
          </p:nvSpPr>
          <p:spPr>
            <a:xfrm>
              <a:off x="2221832" y="2689095"/>
              <a:ext cx="46881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81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91"/>
                <a:buFont typeface="Arial"/>
                <a:buNone/>
              </a:pPr>
              <a:r>
                <a:rPr b="0" i="0" lang="en" sz="9091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Activity</a:t>
              </a:r>
              <a:endParaRPr b="0" i="0" sz="9091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8"/>
          <p:cNvSpPr txBox="1"/>
          <p:nvPr/>
        </p:nvSpPr>
        <p:spPr>
          <a:xfrm>
            <a:off x="4107325" y="1058675"/>
            <a:ext cx="4803000" cy="37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>
                <a:solidFill>
                  <a:schemeClr val="dk1"/>
                </a:solidFill>
              </a:rPr>
              <a:t>The Human Challenge:</a:t>
            </a:r>
            <a:r>
              <a:rPr lang="en" sz="1600">
                <a:solidFill>
                  <a:schemeClr val="dk1"/>
                </a:solidFill>
              </a:rPr>
              <a:t> </a:t>
            </a:r>
            <a:r>
              <a:rPr lang="en">
                <a:solidFill>
                  <a:schemeClr val="dk1"/>
                </a:solidFill>
              </a:rPr>
              <a:t>Rejection feels like a threat to our survival. It is hard to set boundaries (fear of hurting others) and hard to hear them (fear of being hurt).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The NVC Reframe:</a:t>
            </a:r>
            <a:r>
              <a:rPr lang="en">
                <a:solidFill>
                  <a:schemeClr val="dk1"/>
                </a:solidFill>
              </a:rPr>
              <a:t> We practice hearing "No" not as a rejection of </a:t>
            </a:r>
            <a:r>
              <a:rPr i="1" lang="en">
                <a:solidFill>
                  <a:schemeClr val="dk1"/>
                </a:solidFill>
              </a:rPr>
              <a:t>us</a:t>
            </a:r>
            <a:r>
              <a:rPr lang="en">
                <a:solidFill>
                  <a:schemeClr val="dk1"/>
                </a:solidFill>
              </a:rPr>
              <a:t>, but as a </a:t>
            </a:r>
            <a:r>
              <a:rPr b="1" lang="en">
                <a:solidFill>
                  <a:schemeClr val="dk1"/>
                </a:solidFill>
              </a:rPr>
              <a:t>"Yes" to one of their own needs.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The Trust Paradox:</a:t>
            </a:r>
            <a:r>
              <a:rPr lang="en">
                <a:solidFill>
                  <a:schemeClr val="dk1"/>
                </a:solidFill>
              </a:rPr>
              <a:t> 🤝 If I can trust your</a:t>
            </a:r>
            <a:r>
              <a:rPr b="1" lang="en">
                <a:solidFill>
                  <a:schemeClr val="dk1"/>
                </a:solidFill>
              </a:rPr>
              <a:t> No</a:t>
            </a:r>
            <a:r>
              <a:rPr lang="en">
                <a:solidFill>
                  <a:schemeClr val="dk1"/>
                </a:solidFill>
              </a:rPr>
              <a:t>, I can believe your </a:t>
            </a:r>
            <a:r>
              <a:rPr b="1" lang="en">
                <a:solidFill>
                  <a:schemeClr val="dk1"/>
                </a:solidFill>
              </a:rPr>
              <a:t>Yes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When we know someone isn't saying "Yes" out of guilt or obligation, their agreement becomes a genuine gift rather than a burden.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Goal: Build Resilience</a:t>
            </a:r>
            <a:r>
              <a:rPr lang="en">
                <a:solidFill>
                  <a:schemeClr val="dk1"/>
                </a:solidFill>
              </a:rPr>
              <a:t> 💪 To hear a "No" without losing the connection or taking it personally.</a:t>
            </a:r>
            <a:endParaRPr sz="1900">
              <a:solidFill>
                <a:schemeClr val="dk1"/>
              </a:solidFill>
              <a:highlight>
                <a:schemeClr val="lt2"/>
              </a:highlight>
            </a:endParaRPr>
          </a:p>
        </p:txBody>
      </p:sp>
      <p:sp>
        <p:nvSpPr>
          <p:cNvPr id="369" name="Google Shape;369;p38"/>
          <p:cNvSpPr txBox="1"/>
          <p:nvPr/>
        </p:nvSpPr>
        <p:spPr>
          <a:xfrm>
            <a:off x="445675" y="452975"/>
            <a:ext cx="82413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lang="en" sz="1900">
                <a:solidFill>
                  <a:schemeClr val="dk1"/>
                </a:solidFill>
              </a:rPr>
              <a:t>The Art of Hearing "No" 🛡️❤️</a:t>
            </a:r>
            <a:endParaRPr b="1" sz="1900">
              <a:solidFill>
                <a:schemeClr val="dk1"/>
              </a:solidFill>
            </a:endParaRPr>
          </a:p>
        </p:txBody>
      </p:sp>
      <p:pic>
        <p:nvPicPr>
          <p:cNvPr id="370" name="Google Shape;370;p38" title="two stick figures are shaking hands with a red heart in the background . (Provided by Tenor)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5675" y="1104800"/>
            <a:ext cx="3454025" cy="345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9"/>
          <p:cNvSpPr txBox="1"/>
          <p:nvPr/>
        </p:nvSpPr>
        <p:spPr>
          <a:xfrm>
            <a:off x="5444575" y="452975"/>
            <a:ext cx="3242400" cy="8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lang="en" sz="1900">
                <a:solidFill>
                  <a:schemeClr val="dk1"/>
                </a:solidFill>
              </a:rPr>
              <a:t>As the Recipient:</a:t>
            </a:r>
            <a:endParaRPr b="1" sz="1900">
              <a:solidFill>
                <a:schemeClr val="dk1"/>
              </a:solidFill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lang="en" sz="1900">
                <a:solidFill>
                  <a:schemeClr val="dk1"/>
                </a:solidFill>
              </a:rPr>
              <a:t>You Have Options 🛠️</a:t>
            </a:r>
            <a:endParaRPr b="1" sz="1900">
              <a:solidFill>
                <a:schemeClr val="dk1"/>
              </a:solidFill>
            </a:endParaRPr>
          </a:p>
        </p:txBody>
      </p:sp>
      <p:pic>
        <p:nvPicPr>
          <p:cNvPr id="376" name="Google Shape;376;p39" title="Love Reject GIF (Provided by Tenor)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44575" y="1477875"/>
            <a:ext cx="3321650" cy="2187750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39"/>
          <p:cNvSpPr txBox="1"/>
          <p:nvPr/>
        </p:nvSpPr>
        <p:spPr>
          <a:xfrm>
            <a:off x="51975" y="170825"/>
            <a:ext cx="5362200" cy="45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b="1" lang="en" sz="1300">
                <a:solidFill>
                  <a:schemeClr val="dk1"/>
                </a:solidFill>
              </a:rPr>
              <a:t>The Choice of Silence:</a:t>
            </a:r>
            <a:r>
              <a:rPr lang="en" sz="1300">
                <a:solidFill>
                  <a:schemeClr val="dk1"/>
                </a:solidFill>
              </a:rPr>
              <a:t> 😶 You have the choice not to respond at all.</a:t>
            </a:r>
            <a:endParaRPr sz="1300">
              <a:solidFill>
                <a:schemeClr val="dk1"/>
              </a:solidFill>
            </a:endParaRPr>
          </a:p>
          <a:p>
            <a:pPr indent="-3111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</a:pPr>
            <a:r>
              <a:rPr i="1" lang="en" sz="1300">
                <a:solidFill>
                  <a:schemeClr val="dk1"/>
                </a:solidFill>
              </a:rPr>
              <a:t>Note:</a:t>
            </a:r>
            <a:r>
              <a:rPr lang="en" sz="1300">
                <a:solidFill>
                  <a:schemeClr val="dk1"/>
                </a:solidFill>
              </a:rPr>
              <a:t> Every choice has a consequence (a "price" to the connection), but the right to choose is always yours.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b="1" lang="en" sz="1300">
                <a:solidFill>
                  <a:schemeClr val="dk1"/>
                </a:solidFill>
              </a:rPr>
              <a:t>The Simple "No":</a:t>
            </a:r>
            <a:r>
              <a:rPr lang="en" sz="1300">
                <a:solidFill>
                  <a:schemeClr val="dk1"/>
                </a:solidFill>
              </a:rPr>
              <a:t> ✋ You can just say "No." You do not owe anyone an explanation or justification. "No" is a complete sentence.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b="1" lang="en" sz="1300">
                <a:solidFill>
                  <a:schemeClr val="dk1"/>
                </a:solidFill>
              </a:rPr>
              <a:t>Reflect Back:</a:t>
            </a:r>
            <a:r>
              <a:rPr lang="en" sz="1300">
                <a:solidFill>
                  <a:schemeClr val="dk1"/>
                </a:solidFill>
              </a:rPr>
              <a:t> 🔁 Repeat back what you heard.</a:t>
            </a:r>
            <a:endParaRPr sz="1300">
              <a:solidFill>
                <a:schemeClr val="dk1"/>
              </a:solidFill>
            </a:endParaRPr>
          </a:p>
          <a:p>
            <a:pPr indent="-3111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</a:pPr>
            <a:r>
              <a:rPr i="1" lang="en" sz="1300">
                <a:solidFill>
                  <a:schemeClr val="dk1"/>
                </a:solidFill>
              </a:rPr>
              <a:t>Why:</a:t>
            </a:r>
            <a:r>
              <a:rPr lang="en" sz="1300">
                <a:solidFill>
                  <a:schemeClr val="dk1"/>
                </a:solidFill>
              </a:rPr>
              <a:t> This buys you time to think and ensures you actually understand what they want before you answer.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b="1" lang="en" sz="1300">
                <a:solidFill>
                  <a:schemeClr val="dk1"/>
                </a:solidFill>
              </a:rPr>
              <a:t>Empathy Guess:</a:t>
            </a:r>
            <a:r>
              <a:rPr lang="en" sz="1300">
                <a:solidFill>
                  <a:schemeClr val="dk1"/>
                </a:solidFill>
              </a:rPr>
              <a:t> 🦒 Shift the focus to them: </a:t>
            </a:r>
            <a:r>
              <a:rPr i="1" lang="en" sz="1300">
                <a:solidFill>
                  <a:schemeClr val="dk1"/>
                </a:solidFill>
              </a:rPr>
              <a:t>"Are you feeling [Feeling] because you need [Need]?"</a:t>
            </a:r>
            <a:r>
              <a:rPr lang="en" sz="1300">
                <a:solidFill>
                  <a:schemeClr val="dk1"/>
                </a:solidFill>
              </a:rPr>
              <a:t> This can diffuse the tension.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b="1" lang="en" sz="1300">
                <a:solidFill>
                  <a:schemeClr val="dk1"/>
                </a:solidFill>
              </a:rPr>
              <a:t>The Authentic "Yes":</a:t>
            </a:r>
            <a:r>
              <a:rPr lang="en" sz="1300">
                <a:solidFill>
                  <a:schemeClr val="dk1"/>
                </a:solidFill>
              </a:rPr>
              <a:t> ✅ Say "Yes"—but only if you can do it without resentment.</a:t>
            </a:r>
            <a:endParaRPr sz="1800">
              <a:solidFill>
                <a:schemeClr val="dk1"/>
              </a:solidFill>
              <a:highlight>
                <a:schemeClr val="lt2"/>
              </a:highlight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40"/>
          <p:cNvSpPr txBox="1"/>
          <p:nvPr/>
        </p:nvSpPr>
        <p:spPr>
          <a:xfrm>
            <a:off x="445675" y="452975"/>
            <a:ext cx="82413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rgbClr val="741B47"/>
                </a:solidFill>
                <a:latin typeface="Arial"/>
                <a:ea typeface="Arial"/>
                <a:cs typeface="Arial"/>
                <a:sym typeface="Arial"/>
              </a:rPr>
              <a:t>Rejection</a:t>
            </a:r>
            <a:r>
              <a:rPr b="1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" sz="1900" u="none" cap="none" strike="noStrike">
                <a:solidFill>
                  <a:srgbClr val="741B47"/>
                </a:solidFill>
                <a:latin typeface="Arial"/>
                <a:ea typeface="Arial"/>
                <a:cs typeface="Arial"/>
                <a:sym typeface="Arial"/>
              </a:rPr>
              <a:t>Re</a:t>
            </a:r>
            <a:r>
              <a:rPr b="1" lang="en" sz="1900">
                <a:solidFill>
                  <a:srgbClr val="741B47"/>
                </a:solidFill>
              </a:rPr>
              <a:t>quest</a:t>
            </a:r>
            <a:r>
              <a:rPr b="1" lang="en" sz="1900">
                <a:solidFill>
                  <a:schemeClr val="dk1"/>
                </a:solidFill>
              </a:rPr>
              <a:t> </a:t>
            </a:r>
            <a:r>
              <a:rPr b="1" i="0" lang="en" sz="1900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Ideas/Scenarios</a:t>
            </a:r>
            <a:endParaRPr b="1" i="0" sz="1900" u="none" cap="none" strike="noStrik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40"/>
          <p:cNvSpPr txBox="1"/>
          <p:nvPr/>
        </p:nvSpPr>
        <p:spPr>
          <a:xfrm>
            <a:off x="445675" y="1130475"/>
            <a:ext cx="4126200" cy="31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AutoNum type="arabicPeriod"/>
            </a:pPr>
            <a:r>
              <a:rPr lang="en" sz="1500">
                <a:solidFill>
                  <a:schemeClr val="accent5"/>
                </a:solidFill>
                <a:highlight>
                  <a:schemeClr val="lt2"/>
                </a:highlight>
              </a:rPr>
              <a:t>Could you tell me what you’re really feeling instead of shutting down?</a:t>
            </a:r>
            <a:endParaRPr sz="1500">
              <a:solidFill>
                <a:schemeClr val="accent5"/>
              </a:solidFill>
              <a:highlight>
                <a:schemeClr val="lt2"/>
              </a:highlight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41B47"/>
              </a:buClr>
              <a:buSzPts val="1500"/>
              <a:buAutoNum type="arabicPeriod"/>
            </a:pPr>
            <a:r>
              <a:rPr lang="en" sz="1500">
                <a:solidFill>
                  <a:srgbClr val="741B47"/>
                </a:solidFill>
                <a:highlight>
                  <a:schemeClr val="lt2"/>
                </a:highlight>
              </a:rPr>
              <a:t>Would you be open to couples counseling?</a:t>
            </a:r>
            <a:endParaRPr sz="1500">
              <a:solidFill>
                <a:srgbClr val="741B47"/>
              </a:solidFill>
              <a:highlight>
                <a:schemeClr val="lt2"/>
              </a:highlight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AutoNum type="arabicPeriod"/>
            </a:pPr>
            <a:r>
              <a:rPr lang="en" sz="1500">
                <a:solidFill>
                  <a:schemeClr val="accent5"/>
                </a:solidFill>
                <a:highlight>
                  <a:schemeClr val="lt2"/>
                </a:highlight>
              </a:rPr>
              <a:t>Can you say ‘I love you’ more often? I miss hearing it.</a:t>
            </a:r>
            <a:endParaRPr sz="1500">
              <a:solidFill>
                <a:schemeClr val="accent5"/>
              </a:solidFill>
              <a:highlight>
                <a:schemeClr val="lt2"/>
              </a:highlight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41B47"/>
              </a:buClr>
              <a:buSzPts val="1500"/>
              <a:buAutoNum type="arabicPeriod"/>
            </a:pPr>
            <a:r>
              <a:rPr lang="en" sz="1500">
                <a:solidFill>
                  <a:srgbClr val="741B47"/>
                </a:solidFill>
                <a:highlight>
                  <a:schemeClr val="lt2"/>
                </a:highlight>
              </a:rPr>
              <a:t>Would you be willing to forgive me?</a:t>
            </a:r>
            <a:endParaRPr sz="1500">
              <a:solidFill>
                <a:srgbClr val="741B47"/>
              </a:solidFill>
              <a:highlight>
                <a:schemeClr val="lt2"/>
              </a:highlight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AutoNum type="arabicPeriod"/>
            </a:pPr>
            <a:r>
              <a:rPr lang="en" sz="1500">
                <a:solidFill>
                  <a:schemeClr val="accent5"/>
                </a:solidFill>
                <a:highlight>
                  <a:schemeClr val="lt2"/>
                </a:highlight>
              </a:rPr>
              <a:t>Can we try again after what happened?</a:t>
            </a:r>
            <a:endParaRPr sz="1500">
              <a:solidFill>
                <a:schemeClr val="accent5"/>
              </a:solidFill>
              <a:highlight>
                <a:schemeClr val="lt2"/>
              </a:highlight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accent5"/>
              </a:solidFill>
              <a:highlight>
                <a:schemeClr val="lt2"/>
              </a:highlight>
            </a:endParaRPr>
          </a:p>
        </p:txBody>
      </p:sp>
      <p:sp>
        <p:nvSpPr>
          <p:cNvPr id="384" name="Google Shape;384;p40"/>
          <p:cNvSpPr txBox="1"/>
          <p:nvPr/>
        </p:nvSpPr>
        <p:spPr>
          <a:xfrm>
            <a:off x="4752025" y="1130475"/>
            <a:ext cx="3934800" cy="35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AutoNum type="arabicPeriod" startAt="6"/>
            </a:pPr>
            <a:r>
              <a:rPr lang="en" sz="1500">
                <a:solidFill>
                  <a:schemeClr val="accent5"/>
                </a:solidFill>
                <a:highlight>
                  <a:schemeClr val="lt2"/>
                </a:highlight>
              </a:rPr>
              <a:t>Can you stay while I cry for a bit?</a:t>
            </a:r>
            <a:endParaRPr sz="1500">
              <a:solidFill>
                <a:schemeClr val="accent5"/>
              </a:solidFill>
              <a:highlight>
                <a:schemeClr val="lt2"/>
              </a:highlight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41B47"/>
              </a:buClr>
              <a:buSzPts val="1500"/>
              <a:buAutoNum type="arabicPeriod" startAt="6"/>
            </a:pPr>
            <a:r>
              <a:rPr lang="en" sz="1500">
                <a:solidFill>
                  <a:srgbClr val="741B47"/>
                </a:solidFill>
                <a:highlight>
                  <a:schemeClr val="lt2"/>
                </a:highlight>
              </a:rPr>
              <a:t>Would you tell me if something I do pushes you away?</a:t>
            </a:r>
            <a:endParaRPr sz="1500">
              <a:solidFill>
                <a:srgbClr val="741B47"/>
              </a:solidFill>
              <a:highlight>
                <a:schemeClr val="lt2"/>
              </a:highlight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AutoNum type="arabicPeriod" startAt="6"/>
            </a:pPr>
            <a:r>
              <a:rPr lang="en" sz="1500">
                <a:solidFill>
                  <a:schemeClr val="accent5"/>
                </a:solidFill>
                <a:highlight>
                  <a:schemeClr val="lt2"/>
                </a:highlight>
              </a:rPr>
              <a:t>Can I share something personal without you trying to fix it?</a:t>
            </a:r>
            <a:endParaRPr sz="1500">
              <a:solidFill>
                <a:schemeClr val="accent5"/>
              </a:solidFill>
              <a:highlight>
                <a:schemeClr val="lt2"/>
              </a:highlight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41B47"/>
              </a:buClr>
              <a:buSzPts val="1500"/>
              <a:buAutoNum type="arabicPeriod" startAt="6"/>
            </a:pPr>
            <a:r>
              <a:rPr lang="en" sz="1500">
                <a:solidFill>
                  <a:srgbClr val="741B47"/>
                </a:solidFill>
                <a:highlight>
                  <a:schemeClr val="lt2"/>
                </a:highlight>
              </a:rPr>
              <a:t>Would you be open to hearing how your words landed for me?</a:t>
            </a:r>
            <a:endParaRPr sz="1500">
              <a:solidFill>
                <a:srgbClr val="741B47"/>
              </a:solidFill>
              <a:highlight>
                <a:schemeClr val="lt2"/>
              </a:highlight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AutoNum type="arabicPeriod" startAt="6"/>
            </a:pPr>
            <a:r>
              <a:rPr lang="en" sz="1500">
                <a:solidFill>
                  <a:schemeClr val="accent5"/>
                </a:solidFill>
                <a:highlight>
                  <a:schemeClr val="lt2"/>
                </a:highlight>
              </a:rPr>
              <a:t>Can you be honest with me, even if you think it might hurt?</a:t>
            </a:r>
            <a:endParaRPr sz="1500">
              <a:solidFill>
                <a:schemeClr val="accent5"/>
              </a:solidFill>
              <a:highlight>
                <a:schemeClr val="lt2"/>
              </a:highlight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741B47"/>
              </a:solidFill>
              <a:highlight>
                <a:schemeClr val="lt2"/>
              </a:highlight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1"/>
          <p:cNvSpPr txBox="1"/>
          <p:nvPr/>
        </p:nvSpPr>
        <p:spPr>
          <a:xfrm>
            <a:off x="445675" y="452975"/>
            <a:ext cx="82413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rgbClr val="741B47"/>
                </a:solidFill>
                <a:latin typeface="Arial"/>
                <a:ea typeface="Arial"/>
                <a:cs typeface="Arial"/>
                <a:sym typeface="Arial"/>
              </a:rPr>
              <a:t>Rejection</a:t>
            </a:r>
            <a:r>
              <a:rPr b="1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" sz="1900" u="none" cap="none" strike="noStrike">
                <a:solidFill>
                  <a:srgbClr val="741B47"/>
                </a:solidFill>
                <a:latin typeface="Arial"/>
                <a:ea typeface="Arial"/>
                <a:cs typeface="Arial"/>
                <a:sym typeface="Arial"/>
              </a:rPr>
              <a:t>Re</a:t>
            </a:r>
            <a:r>
              <a:rPr b="1" lang="en" sz="1900">
                <a:solidFill>
                  <a:srgbClr val="741B47"/>
                </a:solidFill>
              </a:rPr>
              <a:t>quest</a:t>
            </a:r>
            <a:r>
              <a:rPr b="1" lang="en" sz="1900">
                <a:solidFill>
                  <a:schemeClr val="dk1"/>
                </a:solidFill>
              </a:rPr>
              <a:t> </a:t>
            </a:r>
            <a:r>
              <a:rPr b="1" i="0" lang="en" sz="1900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Ideas/Scenarios</a:t>
            </a:r>
            <a:endParaRPr b="1" i="0" sz="1900" u="none" cap="none" strike="noStrik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41"/>
          <p:cNvSpPr txBox="1"/>
          <p:nvPr/>
        </p:nvSpPr>
        <p:spPr>
          <a:xfrm>
            <a:off x="445675" y="1130475"/>
            <a:ext cx="4126200" cy="35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rial"/>
              <a:buAutoNum type="arabicPeriod"/>
            </a:pPr>
            <a:r>
              <a:rPr b="0" i="0" lang="en" sz="1500" u="none" cap="none" strike="noStrike">
                <a:solidFill>
                  <a:schemeClr val="accent5"/>
                </a:solidFill>
                <a:highlight>
                  <a:schemeClr val="lt2"/>
                </a:highlight>
                <a:latin typeface="Arial"/>
                <a:ea typeface="Arial"/>
                <a:cs typeface="Arial"/>
                <a:sym typeface="Arial"/>
              </a:rPr>
              <a:t>Hey, do you want to hang out tonight? I could really use some company.</a:t>
            </a:r>
            <a:endParaRPr b="0" i="0" sz="1500" u="none" cap="none" strike="noStrike">
              <a:solidFill>
                <a:schemeClr val="accent5"/>
              </a:solidFill>
              <a:highlight>
                <a:schemeClr val="lt2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41B47"/>
              </a:buClr>
              <a:buSzPts val="1500"/>
              <a:buFont typeface="Arial"/>
              <a:buAutoNum type="arabicPeriod"/>
            </a:pPr>
            <a:r>
              <a:rPr b="0" i="0" lang="en" sz="1500" u="none" cap="none" strike="noStrike">
                <a:solidFill>
                  <a:srgbClr val="741B47"/>
                </a:solidFill>
                <a:highlight>
                  <a:schemeClr val="lt2"/>
                </a:highlight>
                <a:latin typeface="Arial"/>
                <a:ea typeface="Arial"/>
                <a:cs typeface="Arial"/>
                <a:sym typeface="Arial"/>
              </a:rPr>
              <a:t>Would you like to come over for dinner this weekend?</a:t>
            </a:r>
            <a:endParaRPr b="0" i="0" sz="1500" u="none" cap="none" strike="noStrike">
              <a:solidFill>
                <a:srgbClr val="741B47"/>
              </a:solidFill>
              <a:highlight>
                <a:schemeClr val="lt2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rial"/>
              <a:buAutoNum type="arabicPeriod"/>
            </a:pPr>
            <a:r>
              <a:rPr b="0" i="0" lang="en" sz="1500" u="none" cap="none" strike="noStrike">
                <a:solidFill>
                  <a:schemeClr val="accent5"/>
                </a:solidFill>
                <a:highlight>
                  <a:schemeClr val="lt2"/>
                </a:highlight>
                <a:latin typeface="Arial"/>
                <a:ea typeface="Arial"/>
                <a:cs typeface="Arial"/>
                <a:sym typeface="Arial"/>
              </a:rPr>
              <a:t>Could you please do the dishes tonight? I’m really wiped out.</a:t>
            </a:r>
            <a:endParaRPr b="0" i="0" sz="1500" u="none" cap="none" strike="noStrike">
              <a:solidFill>
                <a:schemeClr val="accent5"/>
              </a:solidFill>
              <a:highlight>
                <a:schemeClr val="lt2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41B47"/>
              </a:buClr>
              <a:buSzPts val="1500"/>
              <a:buFont typeface="Arial"/>
              <a:buAutoNum type="arabicPeriod"/>
            </a:pPr>
            <a:r>
              <a:rPr b="0" i="0" lang="en" sz="1500" u="none" cap="none" strike="noStrike">
                <a:solidFill>
                  <a:srgbClr val="741B47"/>
                </a:solidFill>
                <a:highlight>
                  <a:schemeClr val="lt2"/>
                </a:highlight>
                <a:latin typeface="Arial"/>
                <a:ea typeface="Arial"/>
                <a:cs typeface="Arial"/>
                <a:sym typeface="Arial"/>
              </a:rPr>
              <a:t>I’ve been sitting on something that hurt me—can we talk about it?</a:t>
            </a:r>
            <a:endParaRPr b="0" i="0" sz="1500" u="none" cap="none" strike="noStrike">
              <a:solidFill>
                <a:srgbClr val="741B47"/>
              </a:solidFill>
              <a:highlight>
                <a:schemeClr val="lt2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rial"/>
              <a:buAutoNum type="arabicPeriod"/>
            </a:pPr>
            <a:r>
              <a:rPr b="0" i="0" lang="en" sz="1500" u="none" cap="none" strike="noStrike">
                <a:solidFill>
                  <a:schemeClr val="accent5"/>
                </a:solidFill>
                <a:highlight>
                  <a:schemeClr val="lt2"/>
                </a:highlight>
                <a:latin typeface="Arial"/>
                <a:ea typeface="Arial"/>
                <a:cs typeface="Arial"/>
                <a:sym typeface="Arial"/>
              </a:rPr>
              <a:t>I’m throwing a little birthday thing and would love for you to come.</a:t>
            </a:r>
            <a:endParaRPr b="0" i="0" sz="1500" u="none" cap="none" strike="noStrike">
              <a:solidFill>
                <a:schemeClr val="accent5"/>
              </a:solidFill>
              <a:highlight>
                <a:schemeClr val="lt2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41"/>
          <p:cNvSpPr txBox="1"/>
          <p:nvPr/>
        </p:nvSpPr>
        <p:spPr>
          <a:xfrm>
            <a:off x="4752025" y="1130475"/>
            <a:ext cx="3934800" cy="35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41B47"/>
              </a:buClr>
              <a:buSzPts val="1500"/>
              <a:buFont typeface="Arial"/>
              <a:buAutoNum type="arabicPeriod" startAt="6"/>
            </a:pPr>
            <a:r>
              <a:rPr b="0" i="0" lang="en" sz="1500" u="none" cap="none" strike="noStrike">
                <a:solidFill>
                  <a:srgbClr val="741B47"/>
                </a:solidFill>
                <a:highlight>
                  <a:schemeClr val="lt2"/>
                </a:highlight>
                <a:latin typeface="Arial"/>
                <a:ea typeface="Arial"/>
                <a:cs typeface="Arial"/>
                <a:sym typeface="Arial"/>
              </a:rPr>
              <a:t>Would you cuddle with me? I’m feeling very sad from a lack of physical touch…</a:t>
            </a:r>
            <a:endParaRPr b="1" i="0" sz="1500" u="none" cap="none" strike="noStrike">
              <a:solidFill>
                <a:srgbClr val="741B4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rial"/>
              <a:buAutoNum type="arabicPeriod" startAt="6"/>
            </a:pPr>
            <a:r>
              <a:rPr b="0" i="0" lang="en" sz="1500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Would you consider moving in with me? I’d love to share a home with you.</a:t>
            </a:r>
            <a:endParaRPr b="0" i="0" sz="1500" u="none" cap="none" strike="noStrik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41B47"/>
              </a:buClr>
              <a:buSzPts val="1500"/>
              <a:buFont typeface="Arial"/>
              <a:buAutoNum type="arabicPeriod" startAt="6"/>
            </a:pPr>
            <a:r>
              <a:rPr b="0" i="0" lang="en" sz="1500" u="none" cap="none" strike="noStrike">
                <a:solidFill>
                  <a:srgbClr val="741B47"/>
                </a:solidFill>
                <a:latin typeface="Arial"/>
                <a:ea typeface="Arial"/>
                <a:cs typeface="Arial"/>
                <a:sym typeface="Arial"/>
              </a:rPr>
              <a:t>I’ve realized I have feelings for you. I wanted to tell you honestly.</a:t>
            </a:r>
            <a:endParaRPr b="0" i="0" sz="1500" u="none" cap="none" strike="noStrike">
              <a:solidFill>
                <a:srgbClr val="741B4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rial"/>
              <a:buAutoNum type="arabicPeriod" startAt="6"/>
            </a:pPr>
            <a:r>
              <a:rPr b="0" i="0" lang="en" sz="1500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I’m thinking about moving to another city, and I’d love for us to start fresh together. Would you come with me?</a:t>
            </a:r>
            <a:endParaRPr b="0" i="0" sz="1500" u="none" cap="none" strike="noStrik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/>
          <p:nvPr>
            <p:ph idx="4294967295" type="title"/>
          </p:nvPr>
        </p:nvSpPr>
        <p:spPr>
          <a:xfrm>
            <a:off x="594100" y="471475"/>
            <a:ext cx="5195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4000"/>
              <a:buFont typeface="Arial"/>
              <a:buNone/>
            </a:pPr>
            <a:r>
              <a:rPr b="1" lang="en" sz="2500">
                <a:highlight>
                  <a:schemeClr val="lt2"/>
                </a:highlight>
              </a:rPr>
              <a:t>Disclaimer: Use with Caution 🚧</a:t>
            </a:r>
            <a:endParaRPr b="1" sz="2500">
              <a:highlight>
                <a:schemeClr val="lt2"/>
              </a:highlight>
            </a:endParaRPr>
          </a:p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4000"/>
              <a:buFont typeface="Arial"/>
              <a:buNone/>
            </a:pPr>
            <a:r>
              <a:t/>
            </a:r>
            <a:endParaRPr b="1" sz="2500">
              <a:highlight>
                <a:schemeClr val="lt2"/>
              </a:highlight>
            </a:endParaRPr>
          </a:p>
        </p:txBody>
      </p:sp>
      <p:sp>
        <p:nvSpPr>
          <p:cNvPr id="74" name="Google Shape;74;p15"/>
          <p:cNvSpPr txBox="1"/>
          <p:nvPr/>
        </p:nvSpPr>
        <p:spPr>
          <a:xfrm>
            <a:off x="106476" y="1743450"/>
            <a:ext cx="5716200" cy="18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</a:rPr>
              <a:t>Side effects of authenticity include: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Awkwardness &amp; Vulnerability 🙈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Getting fired from a job you hated anyway 📉🤷‍♂️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Walking away from relationships that don't serve life 👋💔</a:t>
            </a:r>
            <a:endParaRPr sz="1500">
              <a:solidFill>
                <a:schemeClr val="dk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sz="2000">
              <a:highlight>
                <a:srgbClr val="EEEEEE"/>
              </a:highlight>
            </a:endParaRPr>
          </a:p>
        </p:txBody>
      </p:sp>
      <p:pic>
        <p:nvPicPr>
          <p:cNvPr id="75" name="Google Shape;75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53025" y="408937"/>
            <a:ext cx="2884052" cy="432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chemeClr val="lt2"/>
        </a:solidFill>
      </p:bgPr>
    </p:bg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2"/>
          <p:cNvSpPr txBox="1"/>
          <p:nvPr/>
        </p:nvSpPr>
        <p:spPr>
          <a:xfrm>
            <a:off x="445675" y="452975"/>
            <a:ext cx="82413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rgbClr val="741B47"/>
                </a:solidFill>
                <a:latin typeface="Arial"/>
                <a:ea typeface="Arial"/>
                <a:cs typeface="Arial"/>
                <a:sym typeface="Arial"/>
              </a:rPr>
              <a:t>Rejection</a:t>
            </a:r>
            <a:r>
              <a:rPr b="1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" sz="1900" u="none" cap="none" strike="noStrike">
                <a:solidFill>
                  <a:srgbClr val="741B47"/>
                </a:solidFill>
                <a:latin typeface="Arial"/>
                <a:ea typeface="Arial"/>
                <a:cs typeface="Arial"/>
                <a:sym typeface="Arial"/>
              </a:rPr>
              <a:t>Re</a:t>
            </a:r>
            <a:r>
              <a:rPr b="1" lang="en" sz="1900">
                <a:solidFill>
                  <a:srgbClr val="741B47"/>
                </a:solidFill>
              </a:rPr>
              <a:t>quest</a:t>
            </a:r>
            <a:r>
              <a:rPr b="1" lang="en" sz="1900">
                <a:solidFill>
                  <a:schemeClr val="dk1"/>
                </a:solidFill>
              </a:rPr>
              <a:t> </a:t>
            </a:r>
            <a:r>
              <a:rPr b="1" i="0" lang="en" sz="1900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Ideas/Scenarios</a:t>
            </a:r>
            <a:endParaRPr b="1" i="0" sz="1900" u="none" cap="none" strike="noStrik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42"/>
          <p:cNvSpPr txBox="1"/>
          <p:nvPr/>
        </p:nvSpPr>
        <p:spPr>
          <a:xfrm>
            <a:off x="445675" y="929975"/>
            <a:ext cx="8650500" cy="41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</a:rPr>
              <a:t>What the Options Sound Like</a:t>
            </a:r>
            <a:r>
              <a:rPr lang="en" sz="1100">
                <a:solidFill>
                  <a:schemeClr val="dk1"/>
                </a:solidFill>
              </a:rPr>
              <a:t> 🗣️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</a:rPr>
              <a:t>The Stimulus:</a:t>
            </a:r>
            <a:r>
              <a:rPr lang="en" sz="1100">
                <a:solidFill>
                  <a:schemeClr val="dk1"/>
                </a:solidFill>
              </a:rPr>
              <a:t> Someone asks you: </a:t>
            </a:r>
            <a:r>
              <a:rPr i="1" lang="en" sz="1100">
                <a:solidFill>
                  <a:schemeClr val="dk1"/>
                </a:solidFill>
              </a:rPr>
              <a:t>"Can you drop everything and help me right now? I'm freaking out!"</a:t>
            </a:r>
            <a:endParaRPr i="1"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</a:rPr>
              <a:t>1. The Choice of Silence</a:t>
            </a:r>
            <a:r>
              <a:rPr lang="en" sz="1100">
                <a:solidFill>
                  <a:schemeClr val="dk1"/>
                </a:solidFill>
              </a:rPr>
              <a:t> 😶 </a:t>
            </a:r>
            <a:r>
              <a:rPr i="1" lang="en" sz="1100">
                <a:solidFill>
                  <a:schemeClr val="dk1"/>
                </a:solidFill>
              </a:rPr>
              <a:t>(Taking 3 deep breaths to check in with yourself before saying anything. You are choosing not to react immediately.)</a:t>
            </a:r>
            <a:endParaRPr i="1"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</a:rPr>
              <a:t>2. The Simple "No"</a:t>
            </a:r>
            <a:r>
              <a:rPr lang="en" sz="1100">
                <a:solidFill>
                  <a:schemeClr val="dk1"/>
                </a:solidFill>
              </a:rPr>
              <a:t> ✋ "I am not available to help right now."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</a:rPr>
              <a:t>3. Reflect Back</a:t>
            </a:r>
            <a:r>
              <a:rPr lang="en" sz="1100">
                <a:solidFill>
                  <a:schemeClr val="dk1"/>
                </a:solidFill>
              </a:rPr>
              <a:t> 🔁 "I hear that you are really stressed and you want me to come over immediately. Is that right?"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</a:rPr>
              <a:t>4. Empathy Guess</a:t>
            </a:r>
            <a:r>
              <a:rPr lang="en" sz="1100">
                <a:solidFill>
                  <a:schemeClr val="dk1"/>
                </a:solidFill>
              </a:rPr>
              <a:t> 🦒 "Are you feeling overwhelmed? Do you need some reassurance that you can handle this?"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</a:rPr>
              <a:t>5. The Authentic Response (The "No" with Care)</a:t>
            </a:r>
            <a:r>
              <a:rPr lang="en" sz="1100">
                <a:solidFill>
                  <a:schemeClr val="dk1"/>
                </a:solidFill>
              </a:rPr>
              <a:t> ✅ "I can't come over right now (I have a need for rest), but I would be willing to talk on the phone for 10 minutes."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dk1"/>
                </a:solidFill>
              </a:rPr>
              <a:t>Facilitation Tip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When you present </a:t>
            </a:r>
            <a:r>
              <a:rPr b="1" lang="en" sz="1100">
                <a:solidFill>
                  <a:schemeClr val="dk1"/>
                </a:solidFill>
              </a:rPr>
              <a:t>#2 (The Simple No)</a:t>
            </a:r>
            <a:r>
              <a:rPr lang="en" sz="1100">
                <a:solidFill>
                  <a:schemeClr val="dk1"/>
                </a:solidFill>
              </a:rPr>
              <a:t>, remind them: </a:t>
            </a:r>
            <a:r>
              <a:rPr i="1" lang="en" sz="1100">
                <a:solidFill>
                  <a:schemeClr val="dk1"/>
                </a:solidFill>
              </a:rPr>
              <a:t>"Notice I didn't say 'I can't because I'm busy.' I just said 'I am not available.' Explanations often sound like excuses. You are allowed to just say No."</a:t>
            </a:r>
            <a:endParaRPr sz="1500">
              <a:solidFill>
                <a:schemeClr val="accent5"/>
              </a:solidFill>
              <a:highlight>
                <a:schemeClr val="lt2"/>
              </a:highlight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43"/>
          <p:cNvSpPr txBox="1"/>
          <p:nvPr/>
        </p:nvSpPr>
        <p:spPr>
          <a:xfrm>
            <a:off x="445675" y="687500"/>
            <a:ext cx="8241300" cy="44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AutoNum type="arabicPeriod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Would you be willing to lend me your car for the weekend?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AutoNum type="arabicPeriod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Can you help me move my furniture tomorrow?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AutoNum type="arabicPeriod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Will you swap your lunch with me?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AutoNum type="arabicPeriod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Would you mind watching my pet while I’m away?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AutoNum type="arabicPeriod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Can I borrow your phone for an hour?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AutoNum type="arabicPeriod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Would you like to join me for a run at 6 a.m.?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AutoNum type="arabicPeriod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Can you stay late to finish this project with me tonight?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AutoNum type="arabicPeriod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Would you share something personal with the group?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AutoNum type="arabicPeriod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Can you give me a ride to the airport early Saturday morning?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AutoNum type="arabicPeriod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Would you cancel your plans to spend time with me now?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AutoNum type="arabicPeriod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Would you skinny-dip with me right now?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AutoNum type="arabicPeriod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Can I text your ex from your phone tonight?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AutoNum type="arabicPeriod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Would you let me draw on your face with a permanent marker?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AutoNum type="arabicPeriod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Will you reveal your wildest fantasy to the group?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AutoNum type="arabicPeriod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Can you prank-call someone using your real voice?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AutoNum type="arabicPeriod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Would you let me see the last photo on your camera roll?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AutoNum type="arabicPeriod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Can you eat a spoonful of hot sauce in front of everyone?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AutoNum type="arabicPeriod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Will you do a dramatic reading of your last text message exchange?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AutoNum type="arabicPeriod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Would you swap outfits with me for the next hour?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AutoNum type="arabicPeriod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Can you send a flirty DM to a celebrity from your own account?</a:t>
            </a:r>
            <a:endParaRPr sz="1600">
              <a:solidFill>
                <a:schemeClr val="dk1"/>
              </a:solidFill>
              <a:highlight>
                <a:schemeClr val="lt2"/>
              </a:highlight>
            </a:endParaRPr>
          </a:p>
        </p:txBody>
      </p:sp>
      <p:sp>
        <p:nvSpPr>
          <p:cNvPr id="403" name="Google Shape;403;p43"/>
          <p:cNvSpPr txBox="1"/>
          <p:nvPr/>
        </p:nvSpPr>
        <p:spPr>
          <a:xfrm>
            <a:off x="445675" y="271125"/>
            <a:ext cx="82413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Rejection exercise (group exercise) </a:t>
            </a:r>
            <a:endParaRPr b="1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44"/>
          <p:cNvSpPr txBox="1"/>
          <p:nvPr/>
        </p:nvSpPr>
        <p:spPr>
          <a:xfrm>
            <a:off x="482200" y="467575"/>
            <a:ext cx="8197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Debrief</a:t>
            </a:r>
            <a:endParaRPr b="1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44"/>
          <p:cNvSpPr txBox="1"/>
          <p:nvPr/>
        </p:nvSpPr>
        <p:spPr>
          <a:xfrm>
            <a:off x="452975" y="1646225"/>
            <a:ext cx="4360500" cy="15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dk1"/>
                </a:solidFill>
                <a:highlight>
                  <a:schemeClr val="lt2"/>
                </a:highlight>
                <a:latin typeface="Arial"/>
                <a:ea typeface="Arial"/>
                <a:cs typeface="Arial"/>
                <a:sym typeface="Arial"/>
              </a:rPr>
              <a:t>     Let’s answer these questions: </a:t>
            </a:r>
            <a:endParaRPr b="0" i="0" sz="1600" u="none" cap="none" strike="noStrike">
              <a:solidFill>
                <a:schemeClr val="dk1"/>
              </a:solidFill>
              <a:highlight>
                <a:schemeClr val="lt2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0200" lvl="0" marL="685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lphaLcPeriod"/>
            </a:pPr>
            <a:r>
              <a:rPr b="0" i="0" lang="en" sz="1600" u="none" cap="none" strike="noStrike">
                <a:solidFill>
                  <a:schemeClr val="dk1"/>
                </a:solidFill>
                <a:highlight>
                  <a:schemeClr val="lt2"/>
                </a:highlight>
                <a:latin typeface="Arial"/>
                <a:ea typeface="Arial"/>
                <a:cs typeface="Arial"/>
                <a:sym typeface="Arial"/>
              </a:rPr>
              <a:t>How are you feeling now? How do you feel about this exercise? </a:t>
            </a:r>
            <a:endParaRPr b="0" i="0" sz="1600" u="none" cap="none" strike="noStrike">
              <a:solidFill>
                <a:schemeClr val="dk1"/>
              </a:solidFill>
              <a:highlight>
                <a:schemeClr val="lt2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0200" lvl="0" marL="685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lphaLcPeriod"/>
            </a:pPr>
            <a:r>
              <a:rPr b="0" i="0" lang="en" sz="1600" u="none" cap="none" strike="noStrike">
                <a:solidFill>
                  <a:schemeClr val="dk1"/>
                </a:solidFill>
                <a:highlight>
                  <a:schemeClr val="lt2"/>
                </a:highlight>
                <a:latin typeface="Arial"/>
                <a:ea typeface="Arial"/>
                <a:cs typeface="Arial"/>
                <a:sym typeface="Arial"/>
              </a:rPr>
              <a:t>What is your one main takeaway from the exercise? </a:t>
            </a:r>
            <a:endParaRPr b="0" i="0" sz="1600" u="none" cap="none" strike="noStrike">
              <a:solidFill>
                <a:schemeClr val="dk1"/>
              </a:solidFill>
              <a:highlight>
                <a:schemeClr val="lt2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0" name="Google Shape;410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13050" y="1342688"/>
            <a:ext cx="3230410" cy="217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45"/>
          <p:cNvSpPr txBox="1"/>
          <p:nvPr/>
        </p:nvSpPr>
        <p:spPr>
          <a:xfrm>
            <a:off x="460275" y="452975"/>
            <a:ext cx="8212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Get up and shake it off!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6" name="Google Shape;416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03661" y="945350"/>
            <a:ext cx="6136674" cy="398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6"/>
          <p:cNvSpPr txBox="1"/>
          <p:nvPr/>
        </p:nvSpPr>
        <p:spPr>
          <a:xfrm>
            <a:off x="0" y="502700"/>
            <a:ext cx="92706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See you next time!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46"/>
          <p:cNvSpPr txBox="1"/>
          <p:nvPr/>
        </p:nvSpPr>
        <p:spPr>
          <a:xfrm>
            <a:off x="466050" y="1509600"/>
            <a:ext cx="82119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 are eager to learn about how you have integrated Nonviolent Communication (NVC) principles into your daily routines.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3" name="Google Shape;423;p46" title="Peach And Goma GIF (Provided by Tenor)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22563" y="2613225"/>
            <a:ext cx="2225475" cy="2225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/>
          <p:nvPr>
            <p:ph idx="4294967295" type="title"/>
          </p:nvPr>
        </p:nvSpPr>
        <p:spPr>
          <a:xfrm>
            <a:off x="320500" y="4714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4000"/>
              <a:buFont typeface="Arial"/>
              <a:buNone/>
            </a:pPr>
            <a:r>
              <a:rPr b="1" lang="en" sz="2500">
                <a:highlight>
                  <a:schemeClr val="lt2"/>
                </a:highlight>
              </a:rPr>
              <a:t>Our Communication Approach</a:t>
            </a:r>
            <a:endParaRPr b="1" sz="2500">
              <a:highlight>
                <a:schemeClr val="lt2"/>
              </a:highlight>
            </a:endParaRPr>
          </a:p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4000"/>
              <a:buFont typeface="Arial"/>
              <a:buNone/>
            </a:pPr>
            <a:r>
              <a:t/>
            </a:r>
            <a:endParaRPr b="1" sz="2500">
              <a:highlight>
                <a:schemeClr val="lt2"/>
              </a:highlight>
            </a:endParaRPr>
          </a:p>
        </p:txBody>
      </p:sp>
      <p:sp>
        <p:nvSpPr>
          <p:cNvPr id="81" name="Google Shape;81;p16"/>
          <p:cNvSpPr txBox="1"/>
          <p:nvPr/>
        </p:nvSpPr>
        <p:spPr>
          <a:xfrm>
            <a:off x="144000" y="1181150"/>
            <a:ext cx="5288400" cy="326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>
                <a:solidFill>
                  <a:schemeClr val="dk1"/>
                </a:solidFill>
              </a:rPr>
              <a:t>Practicing empathy through real conversation</a:t>
            </a:r>
            <a:endParaRPr b="1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b="1" lang="en">
                <a:solidFill>
                  <a:schemeClr val="dk1"/>
                </a:solidFill>
              </a:rPr>
              <a:t>Speak from the Heart:</a:t>
            </a:r>
            <a:r>
              <a:rPr lang="en">
                <a:solidFill>
                  <a:schemeClr val="dk1"/>
                </a:solidFill>
              </a:rPr>
              <a:t> 🗣️ Share your own genuine feelings and needs using "I" statements.</a:t>
            </a:r>
            <a:endParaRPr>
              <a:solidFill>
                <a:schemeClr val="dk1"/>
              </a:solidFill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b="1" lang="en">
                <a:solidFill>
                  <a:schemeClr val="dk1"/>
                </a:solidFill>
              </a:rPr>
              <a:t>Listen to Connect, Not to Fix:</a:t>
            </a:r>
            <a:r>
              <a:rPr lang="en">
                <a:solidFill>
                  <a:schemeClr val="dk1"/>
                </a:solidFill>
              </a:rPr>
              <a:t> 👂 Our goal is to understand the other person's experience deeply, rather than trying to change it.</a:t>
            </a:r>
            <a:endParaRPr>
              <a:solidFill>
                <a:schemeClr val="dk1"/>
              </a:solidFill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b="1" lang="en">
                <a:solidFill>
                  <a:schemeClr val="dk1"/>
                </a:solidFill>
              </a:rPr>
              <a:t>Value All Voices:</a:t>
            </a:r>
            <a:r>
              <a:rPr lang="en">
                <a:solidFill>
                  <a:schemeClr val="dk1"/>
                </a:solidFill>
              </a:rPr>
              <a:t> 🌈 Diverse viewpoints are welcomed, encouraged, and celebrated here.</a:t>
            </a:r>
            <a:endParaRPr>
              <a:solidFill>
                <a:schemeClr val="dk1"/>
              </a:solidFill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b="1" lang="en">
                <a:solidFill>
                  <a:schemeClr val="dk1"/>
                </a:solidFill>
              </a:rPr>
              <a:t>Connection over Perfection!</a:t>
            </a:r>
            <a:r>
              <a:rPr lang="en">
                <a:solidFill>
                  <a:schemeClr val="dk1"/>
                </a:solidFill>
              </a:rPr>
              <a:t> 🧩 It's okay to be messy. We value the intention to connect more than getting the words "right."</a:t>
            </a:r>
            <a:endParaRPr b="1" sz="1900">
              <a:solidFill>
                <a:schemeClr val="dk1"/>
              </a:solidFill>
            </a:endParaRPr>
          </a:p>
        </p:txBody>
      </p:sp>
      <p:pic>
        <p:nvPicPr>
          <p:cNvPr descr="Businessman and woman taking while sitting on couch against wall at conference (Provided by Getty Images)" id="82" name="Google Shape;82;p16"/>
          <p:cNvPicPr preferRelativeResize="0"/>
          <p:nvPr/>
        </p:nvPicPr>
        <p:blipFill rotWithShape="1">
          <a:blip r:embed="rId3">
            <a:alphaModFix/>
          </a:blip>
          <a:srcRect b="0" l="17876" r="10618" t="0"/>
          <a:stretch/>
        </p:blipFill>
        <p:spPr>
          <a:xfrm>
            <a:off x="5635825" y="1246600"/>
            <a:ext cx="3276652" cy="3099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highlight>
                  <a:schemeClr val="lt2"/>
                </a:highlight>
                <a:latin typeface="Roboto"/>
                <a:ea typeface="Roboto"/>
                <a:cs typeface="Roboto"/>
                <a:sym typeface="Roboto"/>
              </a:rPr>
              <a:t>Why are We Doing This?</a:t>
            </a:r>
            <a:endParaRPr sz="2000">
              <a:highlight>
                <a:schemeClr val="lt2"/>
              </a:highlight>
            </a:endParaRPr>
          </a:p>
        </p:txBody>
      </p:sp>
      <p:sp>
        <p:nvSpPr>
          <p:cNvPr id="88" name="Google Shape;88;p17"/>
          <p:cNvSpPr txBox="1"/>
          <p:nvPr>
            <p:ph idx="2" type="body"/>
          </p:nvPr>
        </p:nvSpPr>
        <p:spPr>
          <a:xfrm>
            <a:off x="428000" y="1401350"/>
            <a:ext cx="4956900" cy="30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b="1" lang="en" sz="1600">
                <a:solidFill>
                  <a:schemeClr val="dk1"/>
                </a:solidFill>
              </a:rPr>
              <a:t>The Energy of Curiosity</a:t>
            </a:r>
            <a:r>
              <a:rPr lang="en" sz="1600">
                <a:solidFill>
                  <a:schemeClr val="dk1"/>
                </a:solidFill>
              </a:rPr>
              <a:t> 🔦✨ 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We replace judgment with wonder. Curiosity creates the open space where safety, authenticity, and connection can grow.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500">
                <a:solidFill>
                  <a:schemeClr val="dk1"/>
                </a:solidFill>
              </a:rPr>
              <a:t>Permission to be Imperfect</a:t>
            </a:r>
            <a:r>
              <a:rPr lang="en" sz="1500">
                <a:solidFill>
                  <a:schemeClr val="dk1"/>
                </a:solidFill>
              </a:rPr>
              <a:t> 🫣❤️‍🩹</a:t>
            </a:r>
            <a:r>
              <a:rPr lang="en">
                <a:solidFill>
                  <a:schemeClr val="dk1"/>
                </a:solidFill>
              </a:rPr>
              <a:t> This is a safe space to be messy. We learn more from our authentic stumbles than from "getting it right."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500">
                <a:solidFill>
                  <a:schemeClr val="dk1"/>
                </a:solidFill>
              </a:rPr>
              <a:t>Playground for Growth</a:t>
            </a:r>
            <a:r>
              <a:rPr lang="en" sz="1500">
                <a:solidFill>
                  <a:schemeClr val="dk1"/>
                </a:solidFill>
              </a:rPr>
              <a:t> 🛝</a:t>
            </a:r>
            <a:r>
              <a:rPr lang="en">
                <a:solidFill>
                  <a:schemeClr val="dk1"/>
                </a:solidFill>
              </a:rPr>
              <a:t> We explore NVC with playfulness and boldness—feeling deeply and learning to love ourselves and others.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</a:pPr>
            <a:r>
              <a:t/>
            </a:r>
            <a:endParaRPr b="1" sz="1900">
              <a:solidFill>
                <a:schemeClr val="dk1"/>
              </a:solidFill>
              <a:highlight>
                <a:schemeClr val="lt2"/>
              </a:highlight>
            </a:endParaRPr>
          </a:p>
        </p:txBody>
      </p:sp>
      <p:pic>
        <p:nvPicPr>
          <p:cNvPr id="89" name="Google Shape;89;p17" title="Safe Space Molang GIF (Provided by Tenor)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09050" y="1102225"/>
            <a:ext cx="3081025" cy="308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8" title="English_Feelings_and_Needs2.jpg"/>
          <p:cNvPicPr preferRelativeResize="0"/>
          <p:nvPr/>
        </p:nvPicPr>
        <p:blipFill rotWithShape="1">
          <a:blip r:embed="rId3">
            <a:alphaModFix/>
          </a:blip>
          <a:srcRect b="0" l="8826" r="5404" t="951"/>
          <a:stretch/>
        </p:blipFill>
        <p:spPr>
          <a:xfrm>
            <a:off x="873125" y="123475"/>
            <a:ext cx="7002650" cy="4943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9" title="English_Feelings_and_Needs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7800" y="0"/>
            <a:ext cx="728839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/>
          <p:nvPr>
            <p:ph idx="4294967295" type="title"/>
          </p:nvPr>
        </p:nvSpPr>
        <p:spPr>
          <a:xfrm>
            <a:off x="311700" y="1666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74">
                <a:highlight>
                  <a:schemeClr val="lt2"/>
                </a:highlight>
              </a:rPr>
              <a:t>Introductions</a:t>
            </a:r>
            <a:endParaRPr b="1" sz="3722">
              <a:highlight>
                <a:schemeClr val="lt2"/>
              </a:highlight>
            </a:endParaRPr>
          </a:p>
        </p:txBody>
      </p:sp>
      <p:sp>
        <p:nvSpPr>
          <p:cNvPr id="105" name="Google Shape;105;p20"/>
          <p:cNvSpPr txBox="1"/>
          <p:nvPr/>
        </p:nvSpPr>
        <p:spPr>
          <a:xfrm>
            <a:off x="3572100" y="1248000"/>
            <a:ext cx="4725600" cy="35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500">
                <a:solidFill>
                  <a:schemeClr val="dk1"/>
                </a:solidFill>
              </a:rPr>
              <a:t>Rapid Check-In (~20 seconds/person)</a:t>
            </a:r>
            <a:r>
              <a:rPr lang="en" sz="1500">
                <a:solidFill>
                  <a:schemeClr val="dk1"/>
                </a:solidFill>
              </a:rPr>
              <a:t> ⚡⏱️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</a:rPr>
              <a:t>Please share: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</a:rPr>
              <a:t>👋 </a:t>
            </a:r>
            <a:r>
              <a:rPr b="1" lang="en" sz="1500">
                <a:solidFill>
                  <a:schemeClr val="dk1"/>
                </a:solidFill>
              </a:rPr>
              <a:t>Name</a:t>
            </a:r>
            <a:endParaRPr b="1"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</a:rPr>
              <a:t>🌱 </a:t>
            </a:r>
            <a:r>
              <a:rPr b="1" lang="en" sz="1500">
                <a:solidFill>
                  <a:schemeClr val="dk1"/>
                </a:solidFill>
              </a:rPr>
              <a:t>Experience:</a:t>
            </a:r>
            <a:r>
              <a:rPr lang="en" sz="1500">
                <a:solidFill>
                  <a:schemeClr val="dk1"/>
                </a:solidFill>
              </a:rPr>
              <a:t> Are you new to NVC?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</a:rPr>
              <a:t>❤️ </a:t>
            </a:r>
            <a:r>
              <a:rPr b="1" lang="en" sz="1500">
                <a:solidFill>
                  <a:schemeClr val="dk1"/>
                </a:solidFill>
              </a:rPr>
              <a:t>Feeling:</a:t>
            </a:r>
            <a:r>
              <a:rPr lang="en" sz="1500">
                <a:solidFill>
                  <a:schemeClr val="dk1"/>
                </a:solidFill>
              </a:rPr>
              <a:t> 1-2 words describing how you feel right now.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</a:rPr>
              <a:t>🔋 </a:t>
            </a:r>
            <a:r>
              <a:rPr b="1" lang="en" sz="1500">
                <a:solidFill>
                  <a:schemeClr val="dk1"/>
                </a:solidFill>
              </a:rPr>
              <a:t>Need:</a:t>
            </a:r>
            <a:r>
              <a:rPr lang="en" sz="1500">
                <a:solidFill>
                  <a:schemeClr val="dk1"/>
                </a:solidFill>
              </a:rPr>
              <a:t> 1-2 words describing a need you have (met or unmet).</a:t>
            </a:r>
            <a:endParaRPr sz="15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highlight>
                <a:srgbClr val="EEEEEE"/>
              </a:highlight>
            </a:endParaRPr>
          </a:p>
        </p:txBody>
      </p:sp>
      <p:pic>
        <p:nvPicPr>
          <p:cNvPr id="106" name="Google Shape;106;p20" title="Cat GIF (Provided by Tenor)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6125" y="827000"/>
            <a:ext cx="2967900" cy="371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3250" y="760000"/>
            <a:ext cx="5606177" cy="3680275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2" name="Google Shape;112;p21"/>
          <p:cNvSpPr txBox="1"/>
          <p:nvPr/>
        </p:nvSpPr>
        <p:spPr>
          <a:xfrm>
            <a:off x="5694750" y="959371"/>
            <a:ext cx="3449400" cy="34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🦒 The Giraffe (Heart)</a:t>
            </a:r>
            <a:r>
              <a:rPr lang="en" sz="1100">
                <a:solidFill>
                  <a:schemeClr val="dk1"/>
                </a:solidFill>
              </a:rPr>
              <a:t> Because they have the largest heart of any land animal, they symbolize leading with vulnerability, observation, and feelings.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🐺 The Jackal (Habit)</a:t>
            </a:r>
            <a:r>
              <a:rPr lang="en" sz="1100">
                <a:solidFill>
                  <a:schemeClr val="dk1"/>
                </a:solidFill>
              </a:rPr>
              <a:t> Represents our conditioning to interpret, judge, and demand.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The Goal:</a:t>
            </a:r>
            <a:r>
              <a:rPr lang="en" sz="1100">
                <a:solidFill>
                  <a:schemeClr val="dk1"/>
                </a:solidFill>
              </a:rPr>
              <a:t> We don't "kill" the Jackal.          We learn to listen to it.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Judgments:</a:t>
            </a:r>
            <a:r>
              <a:rPr lang="en" sz="1100">
                <a:solidFill>
                  <a:schemeClr val="dk1"/>
                </a:solidFill>
              </a:rPr>
              <a:t> Are not "bad"—they are just tragic expressions of unmet needs.            We want to remove the shame and punishment, not the signal.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Requests vs. Demands:</a:t>
            </a:r>
            <a:r>
              <a:rPr lang="en" sz="1100">
                <a:solidFill>
                  <a:schemeClr val="dk1"/>
                </a:solidFill>
              </a:rPr>
              <a:t>                   Humans fundamentally </a:t>
            </a:r>
            <a:r>
              <a:rPr i="1" lang="en" sz="1100">
                <a:solidFill>
                  <a:schemeClr val="dk1"/>
                </a:solidFill>
              </a:rPr>
              <a:t>want</a:t>
            </a:r>
            <a:r>
              <a:rPr lang="en" sz="1100">
                <a:solidFill>
                  <a:schemeClr val="dk1"/>
                </a:solidFill>
              </a:rPr>
              <a:t> to help each other. </a:t>
            </a:r>
            <a:endParaRPr sz="11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Demands create resistance; </a:t>
            </a:r>
            <a:endParaRPr sz="11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Requests invite natural giving.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13" name="Google Shape;113;p21"/>
          <p:cNvSpPr txBox="1"/>
          <p:nvPr/>
        </p:nvSpPr>
        <p:spPr>
          <a:xfrm>
            <a:off x="5792800" y="125025"/>
            <a:ext cx="3135000" cy="4770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900">
                <a:solidFill>
                  <a:schemeClr val="dk1"/>
                </a:solidFill>
              </a:rPr>
              <a:t>Two Modes, One Human</a:t>
            </a:r>
            <a:endParaRPr sz="12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